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1589B-B271-4CC1-8C42-11A138B1D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3EF65-59E3-4F49-BB8B-3E91DF365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29FF3-4DD5-4C0F-80A6-C20813D77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918F3-D26B-4E1C-92EB-26F212930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E20155-2FB8-4192-B58E-16D485C2E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327915-2A66-4890-8B80-E48F7D8DA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1A1B2-8F8D-4664-85E9-6EB32257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D7A7B-1989-49C4-B4C2-543FFBB43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B8F1C-66EE-4588-A369-D466EE98C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11FD6-BDBF-41E8-91AD-A001C750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2C740-D074-43D9-827B-18912C297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6201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软件项目合同管理教材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软件项目合同管理流程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软件项目合同管理要点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软件项目合同纠纷处理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软件项目合同管理案例研究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软件项目合同管理概述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软件项目合同是约定软件开发过程中各方的权利和义务的法律文件，是确保项目顺利实施和完成的重要依据。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软件项目合同具有技术性、复杂性和动态性。技术性指合同涉及大量专业技术知识，复杂性指合同内容广泛，条款众多，需要精细管理，动态性指合同需根据项目进展情况进行调整和变更。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软件项目合同定义与特点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通过签订合同，明确各方的权益和责任，有效保障项目的顺利实施和完成。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保障权益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0833" r="1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583" b="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合同条款的明确规定有助于降低合作风险，避免纠纷和损失。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合理的合同管理能够提高项目执行效率，确保项目按时交付。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软件项目合同的重要性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7094" r="27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软件项目合同管理起源于计算机软件开发初期，当时主要关注技术实现和功能要求。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随着软件行业的快速发展，合同管理逐渐受到重视，出现了专业的合同管理方法和流程。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目前，软件项目合同管理已经发展成熟，形成了完善的理论体系和实践经验。同时，随着信息化技术的发展，软件项目合同管理也在不断演进和创新。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软件项目合同管理的历史与发展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软件项目合同管理流程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明确软件项目的需求、范围和预期成果，为合同制定提供基础。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875" r="13875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t="12583" b="12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确定合同目标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根据双方协商，制定合同草案，包括合同条款、价格、支付方式等。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制定合同草案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对合同草案进行审查，确保其合法性、合理性和可行性。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审查合同草案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明确双方在合同中的权利和义务，以及合同中存在的争议点。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确定谈判内容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根据双方情况，制定合理的谈判策略，争取达成有利于双方的协议。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制定谈判策略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就合同条款进行深入讨论和协商，解决存在的分歧和问题。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进行谈判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合同谈判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合同签署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签署正式合同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在双方达成一致意见后，签署正式的软件项目合同。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确认签字盖章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确保合同签字盖章齐全，符合法律要求。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发送合同副本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将正式合同副本发送给对方，以备后续履行和存档。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及时解决履行过程中出现的问题和争议，保持与对方的良好沟通。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根据合同约定，对软件项目进行监控和管理，确保项目按计划进行。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记录履行情况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对履行过程中出现的重要事件和变更进行记录，以便后续审查和评估。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明确合同终止的条件和程序，确保双方权益得到保障。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确定终止条件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在合同终止后，处理善后事宜，如费用结算、资料交接等。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处理后续事宜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对整个软件项目合同管理过程进行评估总结，总结经验教训，提高管理水平。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进行评估总结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合同终止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软件项目合同管理要点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约定交付时间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合同中应明确规定软件项目的交付时间，以及延期交付的违约责任。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费用及支付方式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合同中应明确规定软件项目的费用、支付方式、支付时间等，避免后期出现费用纠纷。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合同中应明确规定软件项目的范围、功能模块、技术要求等，避免后期出现歧义和纠纷。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合同条款的明确性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https://d.book118.com/458062012117006036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2024-09-16T05:29:50.809</cp:lastPrinted>
  <dcterms:created xsi:type="dcterms:W3CDTF">2024-09-15T21:29:50Z</dcterms:created>
  <dcterms:modified xsi:type="dcterms:W3CDTF">2024-09-15T21:29:53Z</dcterms:modified>
</cp:coreProperties>
</file>