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DB8B1-FF1A-4EA5-92C0-03902A969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EBF8B-7042-460A-AB6B-ACE661222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1E481-6519-4633-A953-38937DF5C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FB9A5-9BAE-4459-B5F8-251791828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2CC347-847A-485A-BA28-3E15E9B5D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FEB32B-3CBA-4F09-86BD-504628A7B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4B6595-DDAD-4C01-B6DE-EC437BA4F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BCC67-820E-445B-8F49-14166183F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34EF2-AD6E-4777-BF5E-3E390FBF7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FE9A5-19CD-47D3-A3F2-339CA80E5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5B1A8-2D45-4C8E-BE40-C08A20DE3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62016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团队角色理论与实践课件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团队角色理论概述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常见团队角色类型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团队角色与个人发展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团队角色与团队协作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团队角色与实践案例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团队角色理论概述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团队角色是指在团队中承担特定职责和功能的成员，通常具有特定的行为模式和技能要求。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团队角色可以根据不同的分类标准进行划分，如根据职责、技能、行为模式等。常见的团队角色包括领导者、执行者、协调者、创新者等。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团队角色的定义与分类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团队角色理论经历了从传统角色理论到现代角色理论的演变，逐渐形成了更加完善的理论体系。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传统角色理论主要关注个体在组织中的职责和功能，而现代角色理论则更加注重个体在团队中的行为和互动。随着研究的深入，团队角色理论不断得到完善和发展，为组织管理提供了更加有效的指导。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团队角色理论的发展历程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团队角色理论的应用价值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团队角色理论对于提高团队绩效、解决团队冲突、优化团队结构等方面具有重要的应用价值。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明确团队成员的角色和职责，可以更好地发挥各自的优势，提高团队的协同效应。同时，根据团队角色理论，可以针对性地解决团队中存在的冲突和问题，优化团队结构，提高整体绩效。此外，团队角色理论还可以为组织的人力资源管理提供指导，帮助组织更好地选拔和培养适合的人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常见团队角色类型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08" r="59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实干者是团队中执行力强的成员，他们注重实际操作和完成任务。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干者通常对具体的工作流程和细节非常关注，他们能够迅速理解和执行上级的指示，确保工作按计划进行。实干者通常具备较高的责任心和自律性，能够高效地完成自己的工作任务，并带动整个团队的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实干者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协调者擅长整合资源、协调团队成员之间的关系，以实现团队目标。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协调者通常具备出色的人际交往能力，能够有效地处理团队成员之间的矛盾和冲突。他们善于倾听各方意见，并能够从中找到平衡点，促进团队内部的和谐与合作。协调者通常担任团队领导或管理者的角色，负责制定计划、分配任务和监督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协调者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创新者是团队的智囊和创意源泉，他们善于发现问题并提出解决方案。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者通常具备敏锐的观察力和想象力，能够发现别人忽略的问题并提出独特的解决方案。他们勇于挑战传统思维模式，敢于尝试新的方法和途径。创新者的思维方式往往是跳跃性的，他们能够从一个领域跳到另一个领域，从而产生新的灵感和创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https://d.book118.com/458062016104006023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2024-08-30T08:40:33.811</cp:lastPrinted>
  <dcterms:created xsi:type="dcterms:W3CDTF">2024-08-30T00:40:33Z</dcterms:created>
  <dcterms:modified xsi:type="dcterms:W3CDTF">2024-08-30T00:40:36Z</dcterms:modified>
</cp:coreProperties>
</file>