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BCD3C5-AC40-4909-B296-647AE29C3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AB26E2-37BF-4DC4-A3AB-B0392EB03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C64824-B929-430C-ADE6-2B5E12587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39D376-AB7A-4FAE-97F1-5F9C83B31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FC1925-239E-4FA2-83AF-FF03B571ED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89DD8B-5FC2-4E6F-98E4-C7F856E08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E40AC4-CD58-4DDE-9145-3815873CA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C32FEF-C8A8-4A8D-85ED-BFA75809F3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6553B4-7FBA-44DB-B806-18E9B7926F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FE8C71-8F30-4726-84F5-75BE66918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975254-54DE-4A68-95F7-40871195B2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062055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带教查房PPT\n## 1.护理带教查房的基本概念与重要性\n### 1.1护理带教查房的目的和意义\n### 1.2护理带教查房的对象和范围\n### 1.3护理带教查房的质量控制与评估\n## 2.护理带教查房的基本流程与方法\n### 2.1护理带教查房的准备工作\n### 2.2护理带教查房的实施步骤\n### 2.3护理带教查房的总结与反馈\n## 3.护理带教查房中的教学技巧与应用\n### 3.1护理带教查房中的教学策略与方法\n### 3.2护理带教查房中的互动与沟通技巧\n### 3.3护理带教查房中的评估与反馈技巧\n## 4.护理带教查房中的常见问题与解决策略\n### 4.1护理带教查房中的沟通障碍与解决方法\n### 4.2护理带教查房中的教学资源不足与解决方案\n### 4.3护理带教查房中的质量提升策略与方法\n## 5.护理带教查房的未来发展趋势与挑战\n### 5.1护理带教查房中的技术应用与创新\n### 5.2护理带教查房中的教学方式变革与发展\n### 5.3护理带教查房中的质量提升与持续改进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/>
              <a:t>护理带教查房PPT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护理带教查房的基本概念与重要性</a:t>
            </a:r>
            <a:endParaRPr/>
          </a:p>
        </p:txBody>
      </p:sp>
      <p:sp>
        <p:nvSpPr>
          <p:cNvPr id="126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127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67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6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提高护理教学质量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临床思维能力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实际操作技能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团队协作能力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职业道德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责任感</a:t>
                </a:r>
                <a:endParaRPr/>
              </a:p>
            </p:txBody>
          </p:sp>
          <p:pic>
            <p:nvPicPr>
              <p:cNvPr id="17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2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7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促进护理学科的发展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推动护理学科的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理论创新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实践创新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提高护理学科的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教学水平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科研水平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促进护理学科的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国际化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本土化</a:t>
                </a:r>
                <a:endParaRPr/>
              </a:p>
            </p:txBody>
          </p:sp>
          <p:pic>
            <p:nvPicPr>
              <p:cNvPr id="17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7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7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提高护理服务质量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提高护理人员的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业务水平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综合素质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提高护理服务的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满意度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安全感</a:t>
                </a:r>
                <a:endParaRPr/>
              </a:p>
            </p:txBody>
          </p:sp>
          <p:pic>
            <p:nvPicPr>
              <p:cNvPr id="18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护理带教查房的目的和意义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护理带教查房的对象和范围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护理专业的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实习生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新入职的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轮转护士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需要进行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业务考核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技能培训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的护理人员</a:t>
                </a:r>
                <a:endParaRPr/>
              </a:p>
            </p:txBody>
          </p:sp>
          <p:pic>
            <p:nvPicPr>
              <p:cNvPr id="1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护理学科的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理论教学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实践教学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质量管理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护理学科的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科学研究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技术创新</a:t>
                </a:r>
                <a:endParaRPr/>
              </a:p>
            </p:txBody>
          </p:sp>
          <p:pic>
            <p:nvPicPr>
              <p:cNvPr id="1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质量控制</a:t>
                </a:r>
                <a:endParaRPr/>
              </a:p>
            </p:txBody>
          </p:sp>
          <p:sp>
            <p:nvSpPr>
              <p:cNvPr id="20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护理带教查房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教学计划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教材建设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教学评估</a:t>
                </a:r>
                <a:endParaRPr/>
              </a:p>
            </p:txBody>
          </p:sp>
          <p:sp>
            <p:nvSpPr>
              <p:cNvPr id="20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</a:t>
                </a:r>
                <a:endParaRPr/>
              </a:p>
            </p:txBody>
          </p:sp>
          <p:sp>
            <p:nvSpPr>
              <p:cNvPr id="20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多元化评估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形成性评价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学习成果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综合素质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评估教师的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教学水平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教学效果</a:t>
                </a:r>
                <a:endParaRPr/>
              </a:p>
            </p:txBody>
          </p:sp>
          <p:sp>
            <p:nvSpPr>
              <p:cNvPr id="20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护理带教查房的质量控制与评估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5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护理带教查房的基本流程与方法</a:t>
            </a:r>
            <a:endParaRPr/>
          </a:p>
        </p:txBody>
      </p:sp>
      <p:sp>
        <p:nvSpPr>
          <p:cNvPr id="216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217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2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2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2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教学目标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教学进度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安排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教学资源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教学场地</a:t>
                </a:r>
                <a:endParaRPr/>
              </a:p>
            </p:txBody>
          </p:sp>
          <p:sp>
            <p:nvSpPr>
              <p:cNvPr id="22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制定教学计划</a:t>
                </a:r>
                <a:endParaRPr/>
              </a:p>
            </p:txBody>
          </p:sp>
        </p:grpSp>
        <p:grpSp>
          <p:nvGrpSpPr>
            <p:cNvPr id="22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2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了解查房内容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查房所需物品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查房工具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相关理论知识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操作技能</a:t>
                </a:r>
                <a:endParaRPr/>
              </a:p>
            </p:txBody>
          </p:sp>
          <p:sp>
            <p:nvSpPr>
              <p:cNvPr id="22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学生准备</a:t>
                </a:r>
                <a:endParaRPr/>
              </a:p>
            </p:txBody>
          </p:sp>
        </p:grpSp>
        <p:grpSp>
          <p:nvGrpSpPr>
            <p:cNvPr id="22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2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熟悉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查房计划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教学资料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教学工具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了解学生情况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学生需求</a:t>
                </a:r>
                <a:endParaRPr/>
              </a:p>
            </p:txBody>
          </p:sp>
          <p:sp>
            <p:nvSpPr>
              <p:cNvPr id="22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教师准备</a:t>
                </a:r>
                <a:endParaRPr/>
              </a:p>
            </p:txBody>
          </p:sp>
        </p:grpSp>
      </p:grpSp>
      <p:pic>
        <p:nvPicPr>
          <p:cNvPr id="23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护理带教查房的准备工作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3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3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查房前准备</a:t>
                </a:r>
                <a:endParaRPr/>
              </a:p>
            </p:txBody>
          </p:sp>
          <p:sp>
            <p:nvSpPr>
              <p:cNvPr id="23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带领学生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熟悉查房环境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查房所需物品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查房工具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教学设备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教学资源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正常运行</a:t>
                </a:r>
                <a:endParaRPr/>
              </a:p>
            </p:txBody>
          </p:sp>
        </p:grpSp>
        <p:grpSp>
          <p:nvGrpSpPr>
            <p:cNvPr id="24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4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查房过程</a:t>
                </a:r>
                <a:endParaRPr/>
              </a:p>
            </p:txBody>
          </p:sp>
          <p:sp>
            <p:nvSpPr>
              <p:cNvPr id="24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示范操作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案例分析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的方式进行教学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鼓励学生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讨论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及时给予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反馈</a:t>
                </a:r>
                <a:endParaRPr/>
              </a:p>
            </p:txBody>
          </p:sp>
        </p:grpSp>
        <p:grpSp>
          <p:nvGrpSpPr>
            <p:cNvPr id="24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4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查房后总结</a:t>
                </a:r>
                <a:endParaRPr/>
              </a:p>
            </p:txBody>
          </p:sp>
          <p:sp>
            <p:nvSpPr>
              <p:cNvPr id="24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对查房过程进行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总结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教学效果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改进措施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教学建议</a:t>
                </a:r>
                <a:endParaRPr/>
              </a:p>
            </p:txBody>
          </p:sp>
        </p:grpSp>
      </p:grpSp>
      <p:pic>
        <p:nvPicPr>
          <p:cNvPr id="24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护理带教查房的实施步骤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4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总结</a:t>
                </a:r>
                <a:endParaRPr/>
              </a:p>
            </p:txBody>
          </p:sp>
          <p:sp>
            <p:nvSpPr>
              <p:cNvPr id="25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对查房过程进行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全面总结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教学成果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改进措施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教学建议</a:t>
                </a:r>
                <a:endParaRPr/>
              </a:p>
            </p:txBody>
          </p:sp>
          <p:sp>
            <p:nvSpPr>
              <p:cNvPr id="25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反馈</a:t>
                </a:r>
                <a:endParaRPr/>
              </a:p>
            </p:txBody>
          </p:sp>
          <p:sp>
            <p:nvSpPr>
              <p:cNvPr id="26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及时给予学生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反馈信息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鼓励学生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提出意见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不断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调整教学策略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教学方法</a:t>
                </a:r>
                <a:endParaRPr/>
              </a:p>
            </p:txBody>
          </p:sp>
          <p:sp>
            <p:nvSpPr>
              <p:cNvPr id="26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护理带教查房的总结与反馈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护理带教查房中的教学技巧与应用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示范操作法</a:t>
                </a:r>
                <a:endParaRPr/>
              </a:p>
            </p:txBody>
          </p:sp>
          <p:sp>
            <p:nvSpPr>
              <p:cNvPr id="1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教师示范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学生模仿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进行教学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操作技能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临床思维能力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分析能力</a:t>
                </a:r>
                <a:endParaRPr/>
              </a:p>
            </p:txBody>
          </p:sp>
        </p:grpSp>
        <p:grpSp>
          <p:nvGrpSpPr>
            <p:cNvPr id="1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案例分析法</a:t>
                </a:r>
                <a:endParaRPr/>
              </a:p>
            </p:txBody>
          </p:sp>
          <p:sp>
            <p:nvSpPr>
              <p:cNvPr id="1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案例分析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讨论交流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进行教学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临床思维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解决问题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团队协作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沟通能力</a:t>
                </a:r>
                <a:endParaRPr/>
              </a:p>
            </p:txBody>
          </p:sp>
        </p:grpSp>
        <p:grpSp>
          <p:nvGrpSpPr>
            <p:cNvPr id="1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问题导向法</a:t>
                </a:r>
                <a:endParaRPr/>
              </a:p>
            </p:txBody>
          </p:sp>
          <p:sp>
            <p:nvSpPr>
              <p:cNvPr id="2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提出问题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解决问题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进行教学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自主学习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批判性思维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独立思考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的能力</a:t>
                </a:r>
                <a:endParaRPr/>
              </a:p>
            </p:txBody>
          </p:sp>
        </p:grpSp>
      </p:grpSp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护理带教查房中的教学策略与方法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https://d.book118.com/458062055042006037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护理带教查房PPT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2024-09-17T00:53:44.828</cp:lastPrinted>
  <dcterms:created xsi:type="dcterms:W3CDTF">2024-09-16T16:53:44Z</dcterms:created>
  <dcterms:modified xsi:type="dcterms:W3CDTF">2024-09-16T16:53:46Z</dcterms:modified>
</cp:coreProperties>
</file>