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5DCA4-F833-427E-B5B1-0D26CCAF4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BF2BA-39E7-48FE-86B9-1FFEEDAE6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3D20C-47B1-47FD-ABBE-8FCC06579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A5090-2CCD-4E76-A5E4-FD09F5F7F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DAC75E-D12D-4B65-AB66-90737F52C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53BDDF-8F4C-493B-8F02-B36AC30E8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A1A08-2EE2-4409-A251-E73A7920E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B18D0-B16C-4736-A4D3-AD6F976BA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C96D8-C3A2-4B59-8288-E2F44A0DF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2B32A-F5A0-4AF0-9B88-6B6D075EA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C77F0-1518-4F11-A8E1-9787B35A0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62066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高效团队合作的关键要素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团队目标与愿景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团队文化与凝聚力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领导力与决策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团队目标与愿景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将团队目标与组织整体战略相结合，确保团队工作与组织发展方向一致。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定期回顾和更新团队目标，确保其仍然具有指导意义和激励作用。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786" r="578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确定清晰、具体、可衡量的团队目标，确保每个成员都理解并认同这些目标。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制定详细、可行的团队工作计划，明确每个阶段的任务、负责人和完成时间。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根据团队成员的特长和能力合理分配任务，确保资源的有效利用。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设立里程碑和检查点，及时跟踪和评估工作进度，确保按计划推进。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制定可实现计划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激发团队成员热情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建立积极、开放的团队氛围，鼓励成员提出新想法和建议，激发团队创造力。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设定具有挑战性的目标，激发团队成员的积极性和进取心。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给予团队成员适当的认可和奖励，增强他们的归属感和成就感。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信任与沟通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团队成员之间保持诚实，分享真实想法和信息，避免隐瞒或误导。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诚实与透明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可靠与负责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尊重每个人的观点、经验和背景，鼓励多元化的声音和观点。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履行承诺，承担责任，展示专业素养和可靠性，赢得他人的信任。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积极倾听他人的意见和反馈，努力理解对方的观点和立场。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用简洁明了的语言表达自己的想法和建议，避免模棱两可或含糊不清。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对团队成员的表现、进展和问题给予及时、具体的反馈，促进持续改进。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保持开放沟通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正视冲突和问题，不回避或逃避，以积极的态度寻求解决方案。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通过开放讨论和协商，寻求双方都能接受的解决方案，达成共识。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采取适当的措施和方法，及时、有效地解决冲突和问题，避免问题升级或扩大化。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有效解决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解决冲突和问题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制定明确的责任制度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明确每个人的责任范围和工作标准，确保工作质量和进度符合预期。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设定清晰的目标和期望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确保每个团队成员都明确知道自己的职责和团队目标，以便能够有针对性地开展工作。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分配适合的任务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根据团队成员的技能、经验和兴趣，合理分配任务，使每个人都能充分发挥自己的优势。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明确角色和责任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建立统一的工作流程和操作规范，确保团队成员能够按照相同的标准开展工作，提高工作效率和质量。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简化工作流程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去除不必要的环节和步骤，减少浪费的时间和资源，提高工作效率。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利用现代化的技术和工具，如项目管理软件、自动化脚本等，减轻团队成员的工作负担，提高工作效率。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https://d.book118.com/458062066107006036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2024-09-16T02:57:09.312</cp:lastPrinted>
  <dcterms:created xsi:type="dcterms:W3CDTF">2024-09-15T18:57:09Z</dcterms:created>
  <dcterms:modified xsi:type="dcterms:W3CDTF">2024-09-15T18:57:11Z</dcterms:modified>
</cp:coreProperties>
</file>