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D50A4-B896-4EB6-B5F0-4D95F327C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340EF-E8DB-46EC-99A1-D74A0F31D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F8C13-2B36-457B-9418-445739D91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AD933-1BCC-4CBF-A69E-B479B6F36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4E701-A130-4D3E-ADD5-192E1760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8451DB-DAFA-441D-8F57-C2BF65918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CBF672-D58D-4412-9AA5-A3BC359EE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C073D-6A07-49FE-AD7D-4634DA200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768C4-3AD1-49D1-B905-3F937906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73CF8-AFB9-4B42-8959-1178AFD9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68314-3203-4B95-9F06-CE809AFDA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6410711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感恩节后的心得体会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感恩节活动的回顾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感恩节后的思考与感悟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感恩节的精神内涵与价值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感恩节后的行动与实践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感恩节的起源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感恩节起源于美国，最初是清教徒为了感谢上帝赐予的丰收而设立的节日。如今，感恩节已经成为美国和加拿大等国家的传统节日，象征着感恩、团聚和分享。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感恩节提醒我们关注生活中的美好，珍惜所拥有的一切，并对给予我们帮助和支持的人表示感激。感恩有助于培养积极的心态，增强人际关系，提升幸福感。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感恩节的意义和背景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家庭团聚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朋友相聚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社区活动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感恩的心态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个人参与感恩节的经历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在感恩节这一天，我和家人一起准备了丰盛的晚餐，共度美好时光。我们分享了彼此的喜怒哀乐，感受到了家庭的温暖和关爱。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除了与家人团聚外，我还邀请了朋友们一起庆祝感恩节。我们互相交流了生活中的点滴趣事，增进了友谊，留下了难忘的回忆。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我所在的社区组织了一系列感恩节活动，如慈善义卖、志愿者服务等。我积极参与其中，为社区贡献了一份力量，也感受到了社区大家庭的温暖。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通过参与感恩节活动，我更加深刻地体会到了感恩的重要性。我时刻提醒自己要保持一颗感恩的心，珍惜身边的每一个人和每一件事，让生活充满阳光和温暖。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感恩节活动的回顾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家人们欢聚一堂，共同享用丰盛的晚餐，表达对彼此的感激之情。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感恩节的家庭聚餐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观看橄榄球比赛、玩桌游等家庭活动，增进家人之间的情感交流。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在餐前或餐后进行感恩祷告，感谢上帝的恩赐和庇护，表达对信仰的虔诚。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感恩祷告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家庭聚会与庆祝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参与社区组织的感恩节服务活动，如为老人、残疾人或贫困家庭提供帮助，传递爱心和温暖。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慈善捐赠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加入志愿者团队，参与筹备和举办感恩节庆祝活动，为社区营造节日氛围。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向慈善机构捐赠资金或物品，支持那些需要帮助的人，践行感恩的精神。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社区服务与志愿者活动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感恩节的传统习俗与文化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感恩节的起源和历史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了解感恩节的由来和历史背景，传承和弘扬传统文化。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制作和享用传统的感恩节食物，如火鸡、南瓜派、蔓越莓酱等，感受节日的氛围和美食的魅力。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感恩节的象征意义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思考感恩节所代表的感恩、团结和分享的精神内涵，将其融入到日常生活中。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感恩节后的思考与感悟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感恩节让我更加意识到家庭的重要性，家人的关爱和支持是我成长的动力。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000" b="16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温暖的家庭氛围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家人总是默默付出，不求回报。他们的辛勤工作和无私奉献让我深感感激。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无私的奉献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与家人共度的时光是如此宝贵，我会更加珍惜与家人在一起的每一刻。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珍贵的陪伴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对家人的感激之情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与同学一起学习、进步和成长的过程让我深感感激，他们的存在让我的校园生活更加丰富多彩。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友谊的力量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感恩节让我更加珍视友谊，朋友们的陪伴和支持让我在人生道路上更加坚定。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难忘的回忆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与朋友和同学们共度的时光留下了许多美好的回忆，这些回忆将成为我人生中最宝贵的财富。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对朋友和同学的感谢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他人的帮助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在生活中，我们时常会遇到困难和挑战。他人的帮助和支持让我们能够度过难关，继续前行。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珍惜当下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感恩节让我更加懂得珍惜当下的重要性。我们应该感激所拥有的一切，珍惜每一个瞬间，积极面对生活中的挑战和机遇。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社会的关爱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感恩节让我意识到，我们生活在一个充满关爱的社会中，许多人的付出和努力为我们创造了美好的生活环境。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对社会和他人的感恩之心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https://d.book118.com/458064107114006043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2024-09-23T10:28:06.723</cp:lastPrinted>
  <dcterms:created xsi:type="dcterms:W3CDTF">2024-09-23T02:28:06Z</dcterms:created>
  <dcterms:modified xsi:type="dcterms:W3CDTF">2024-09-23T02:28:08Z</dcterms:modified>
</cp:coreProperties>
</file>