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B9E6-294B-43E7-8D33-045A55BC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D3405-63FD-4500-B45B-2A41E3206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1BD54-1802-4058-8468-890CDB2A8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79716-4F32-4118-9F8B-480B5E19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F70B4-5BDD-436D-98AF-3D4EE70F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45E94-C43B-47B5-8EEB-2F5E0288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2366F1-A466-44A5-9334-BC424F36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37F1C-BB35-4C60-9E09-1149690F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09203-A246-419C-8404-133FAEDF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CB0F3-1DAB-470A-AF3B-649D02EA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F5942-2048-4A76-A36A-1333666B7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6607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健康教育培训课件图文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健康概念与重要性</a:t>
            </a:r>
          </a:p>
          <a:p>
            <a:r>
              <a:t>营养与健康关系</a:t>
            </a:r>
          </a:p>
          <a:p>
            <a:r>
              <a:t>运动锻炼促进健康</a:t>
            </a:r>
          </a:p>
          <a:p>
            <a:r>
              <a:t>心理健康维护与调适</a:t>
            </a:r>
          </a:p>
          <a:p>
            <a:r>
              <a:t>疾病预防与控制策略</a:t>
            </a:r>
          </a:p>
          <a:p>
            <a:r>
              <a:t>健康生活方式倡导与实践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健康定义及内涵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健康的内涵包括身体健康、心理健康、社会适应能力和道德健康四个方面。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健康是一种身体、精神和社会适应上的完好状态，而不仅仅是没有疾病或虚弱现象。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05" r="253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健康影响因素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基因对个体健康有一定影响，但并非决定性因素。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包括自然环境和社会环境，如空气质量、饮食安全、工作压力等。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不良的生活方式，如吸烟、酗酒、缺乏运动等，是导致多种疾病的重要原因。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优质的医疗卫生服务可以降低疾病发生率和死亡率，提高人群健康水平。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遗传因素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环境因素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生活方式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医疗卫生服务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提高生命质量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延长寿命</a:t>
            </a:r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促进社会经济发展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维护家庭幸福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保持健康意义与价值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594" r="1859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365" b="143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保持健康可以让人拥有更好的身体状态和精神状态，从而提高生命质量。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通过预防和治疗疾病，保持健康可以延长人的寿命。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健康的人群可以创造更多的社会财富，推动社会经济发展。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保持健康可以让家庭成员更加安心、放心，维护家庭幸福和稳定。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营养与健康关系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营养素需求及作用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脂肪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维生素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储存能量，保护内脏，维持体温。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促进新陈代谢，维持正常生理功能。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碳水化合物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蛋白质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矿物质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提供能量，维持正常生理功能。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构成细胞组织，参与生理功能调节。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构成骨骼、牙齿，维持正常生理功能。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适量吃鱼、禽、蛋、瘦肉：提供优质蛋白质和维生素。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吃动平衡，健康体重：保持适量运动，维持健康体重。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食物多样，谷类为主：保证摄入足够的能量和营养素。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多吃蔬果、奶类、大豆：提供丰富的维生素、矿物质和膳食纤维。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少盐少油，控糖限酒：减少高血压、高血脂等慢性病的风险。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合理膳食搭配原则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饮食习惯与营养摄入调整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适量饮水，合理选择饮料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充足的水分有助于维持正常生理功能。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均衡饮食，不偏食挑食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确保摄入各种必需的营养素。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三餐规律，定时定量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保证身体获得稳定的能量和营养素供应。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饮食清淡，少油少盐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降低患高血压和心血管疾病的风险。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注重早餐，合理搭配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早餐是一天中最重要的一餐，应提供足够的能量和营养素。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运动锻炼促进健康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改善心肺功能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控制体重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增强免疫力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改善心理健康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运动对身体健康益处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运动能够提高心肺耐力，增强心血管系统功能，降低患心脏病、高血压等心血管疾病的风险。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适量运动能够提高身体免疫力，减少感冒、感染等常见疾病的发生。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运动能够消耗体内多余热量，帮助维持健康体重，降低肥胖及相关疾病的发生率。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运动有助于释放压力、缓解焦虑、抑郁等负面情绪，提高心理健康水平。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以游戏、户外运动为主，如跑步、跳绳、游泳等，注重运动的趣味性和多样性。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儿童青少年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成年人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老年人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以有氧运动为主，如快走、慢跑、骑自行车等，辅以力量训练、柔韧性练习等。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以低强度有氧运动为主，如散步、太极拳、瑜伽等，注重运动的安全性和舒适性。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不同年龄段适宜运动方式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https://d.book118.com/458066075013006033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2024-09-10T20:55:55.427</cp:lastPrinted>
  <dcterms:created xsi:type="dcterms:W3CDTF">2024-09-10T12:55:55Z</dcterms:created>
  <dcterms:modified xsi:type="dcterms:W3CDTF">2024-09-10T12:55:57Z</dcterms:modified>
</cp:coreProperties>
</file>