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1801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8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A04C86-5D6B-4A1D-80CE-1888AE4539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FFCA9-440B-495C-BDEF-188F03D8A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1912C0-99B3-4C9B-9A22-2BC3E1DD1A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3E86A6-15DB-439E-9210-1DD4D59340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999326-5C48-41C0-86A9-34CCB83B41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7BFA66-E23F-4ABC-A80A-7681A5CED5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CA44E16-E9F8-478F-B6E9-6D1850D719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041F64-EE07-43E7-BFFB-47AA80B68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EFAFA6-DF46-461C-9338-B2D84FA7D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15FB4A-2D27-406D-B1EE-582548465E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B843CD-7EF2-489D-BBE8-FA4D04C67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18007" r:id="rId2"/>
    <p:sldLayoutId id="2147518008" r:id="rId3"/>
    <p:sldLayoutId id="2147518009" r:id="rId4"/>
    <p:sldLayoutId id="2147518010" r:id="rId5"/>
    <p:sldLayoutId id="2147518011" r:id="rId6"/>
    <p:sldLayoutId id="2147518012" r:id="rId7"/>
    <p:sldLayoutId id="2147518013" r:id="rId8"/>
    <p:sldLayoutId id="2147518014" r:id="rId9"/>
    <p:sldLayoutId id="2147518015" r:id="rId10"/>
    <p:sldLayoutId id="214751801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0.xml" /><Relationship Id="rId11" Type="http://schemas.openxmlformats.org/officeDocument/2006/relationships/tags" Target="../tags/tag171.xml" /><Relationship Id="rId12" Type="http://schemas.openxmlformats.org/officeDocument/2006/relationships/tags" Target="../tags/tag172.xml" /><Relationship Id="rId13" Type="http://schemas.openxmlformats.org/officeDocument/2006/relationships/tags" Target="../tags/tag17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2.xml" /><Relationship Id="rId11" Type="http://schemas.openxmlformats.org/officeDocument/2006/relationships/tags" Target="../tags/tag183.xml" /><Relationship Id="rId12" Type="http://schemas.openxmlformats.org/officeDocument/2006/relationships/tags" Target="../tags/tag184.xml" /><Relationship Id="rId13" Type="http://schemas.openxmlformats.org/officeDocument/2006/relationships/tags" Target="../tags/tag185.xml" /><Relationship Id="rId2" Type="http://schemas.openxmlformats.org/officeDocument/2006/relationships/tags" Target="../tags/tag174.xml" /><Relationship Id="rId3" Type="http://schemas.openxmlformats.org/officeDocument/2006/relationships/tags" Target="../tags/tag175.xml" /><Relationship Id="rId4" Type="http://schemas.openxmlformats.org/officeDocument/2006/relationships/tags" Target="../tags/tag176.xml" /><Relationship Id="rId5" Type="http://schemas.openxmlformats.org/officeDocument/2006/relationships/tags" Target="../tags/tag177.xml" /><Relationship Id="rId6" Type="http://schemas.openxmlformats.org/officeDocument/2006/relationships/tags" Target="../tags/tag178.xml" /><Relationship Id="rId7" Type="http://schemas.openxmlformats.org/officeDocument/2006/relationships/tags" Target="../tags/tag179.xml" /><Relationship Id="rId8" Type="http://schemas.openxmlformats.org/officeDocument/2006/relationships/tags" Target="../tags/tag180.xml" /><Relationship Id="rId9" Type="http://schemas.openxmlformats.org/officeDocument/2006/relationships/tags" Target="../tags/tag18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007107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适应环境变化，促进心理健康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079475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079625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适应环境变化的重要性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813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2" y="284081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6359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如何提高心理适应能力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609409" y="2821850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609330" y="3344545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促进心理健康的途径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343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2079475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2079625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应对环境变化的策略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64"/>
          <p:cNvCxnSpPr/>
          <p:nvPr>
            <p:custDataLst>
              <p:tags r:id="rId14"/>
            </p:custDataLst>
          </p:nvPr>
        </p:nvCxnSpPr>
        <p:spPr>
          <a:xfrm flipH="1">
            <a:off x="1813275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5344442" y="480749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5344160" y="533019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适应环境变化与心理健康的实践案例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60"/>
          <p:cNvCxnSpPr/>
          <p:nvPr>
            <p:custDataLst>
              <p:tags r:id="rId17"/>
            </p:custDataLst>
          </p:nvPr>
        </p:nvCxnSpPr>
        <p:spPr>
          <a:xfrm flipH="1">
            <a:off x="5078242" y="482677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8609409" y="4788536"/>
            <a:ext cx="1317613" cy="416792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8609330" y="5311140"/>
            <a:ext cx="2868295" cy="104394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总结与展望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56"/>
          <p:cNvCxnSpPr/>
          <p:nvPr>
            <p:custDataLst>
              <p:tags r:id="rId20"/>
            </p:custDataLst>
          </p:nvPr>
        </p:nvCxnSpPr>
        <p:spPr>
          <a:xfrm flipH="1">
            <a:off x="8343209" y="4807818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2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4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适应环境变化的重要性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心理适应能力的定义</a:t>
            </a:r>
            <a:endParaRPr lang="zh-CN" altLang="en-US"/>
          </a:p>
        </p:txBody>
      </p:sp>
      <p:sp>
        <p:nvSpPr>
          <p:cNvPr id="104890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心理适应能力是指个体在面对环境变化时，能够迅速调整自己的心态和行为，以适应新的环境。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心理适应能力包括情绪调节能力、认知能力、社交能力等多个方面。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心理适应能力强的人，能够更好地应对压力和挑战，保持良好的心理状态。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0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心理适应能力弱的人，容易受到环境变化的影响，产生焦虑、抑郁等心理问题。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适应环境变化对心理健康的影响</a:t>
            </a:r>
            <a:endParaRPr lang="zh-CN" altLang="en-US"/>
          </a:p>
        </p:txBody>
      </p:sp>
      <p:sp>
        <p:nvSpPr>
          <p:cNvPr id="104895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52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适应环境变化有助于提高心理承受能力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5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8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0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适应环境变化有助于增强自信心和自我价值感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64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适应环境变化有助于缓解压力和焦虑情绪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66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6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0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2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适应环境变化有助于提高社交能力和人际关系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适应环境变化对个人发展的影响</a:t>
            </a:r>
            <a:endParaRPr lang="zh-CN" altLang="en-US"/>
          </a:p>
        </p:txBody>
      </p:sp>
      <p:sp>
        <p:nvSpPr>
          <p:cNvPr id="1049014" name="正文"/>
          <p:cNvSpPr txBox="1"/>
          <p:nvPr>
            <p:custDataLst>
              <p:tags r:id="rId2"/>
            </p:custDataLst>
          </p:nvPr>
        </p:nvSpPr>
        <p:spPr>
          <a:xfrm>
            <a:off x="2421831" y="1490400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提高适应能力：适应环境变化可以提高个人的适应能力，更好地应对生活中的挑战。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3"/>
            </p:custDataLst>
          </p:nvPr>
        </p:nvSpPr>
        <p:spPr>
          <a:xfrm>
            <a:off x="2421831" y="2753249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增强自信心：适应环境变化可以增强个人的自信心，提高自我价值感。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18" name="正文"/>
          <p:cNvSpPr txBox="1"/>
          <p:nvPr>
            <p:custDataLst>
              <p:tags r:id="rId4"/>
            </p:custDataLst>
          </p:nvPr>
        </p:nvSpPr>
        <p:spPr>
          <a:xfrm>
            <a:off x="2421831" y="4016097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促进个人成长：适应环境变化可以促进个人的成长，提高个人的综合素质。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5"/>
            </p:custDataLst>
          </p:nvPr>
        </p:nvSpPr>
        <p:spPr>
          <a:xfrm>
            <a:off x="2421831" y="5278946"/>
            <a:ext cx="7342337" cy="97065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提高生活质量：适应环境变化可以提高个人的生活质量，让生活更加丰富多彩。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60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9062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如何提高心理适应能力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增强自我认知能力</a:t>
            </a:r>
            <a:endParaRPr lang="zh-CN" altLang="en-US"/>
          </a:p>
        </p:txBody>
      </p:sp>
      <p:sp>
        <p:nvSpPr>
          <p:cNvPr id="104910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自我认知：了解自己的优点和缺点，了解自己的兴趣和价值观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自我接纳：接受自己的不完美，接受自己的缺点和错误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自我提升：不断学习和成长，提高自己的能力和素质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自我调节：学会调整自己的情绪和心态，保持积极乐观的心态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4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培养积极心态</a:t>
            </a:r>
            <a:endParaRPr lang="zh-CN" altLang="en-US"/>
          </a:p>
        </p:txBody>
      </p:sp>
      <p:sp>
        <p:nvSpPr>
          <p:cNvPr id="104914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保持乐观态度：积极看待生活中的困难和挫折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学会自我调节：通过自我调节来缓解压力和焦虑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培养兴趣爱好：通过兴趣爱好来转移注意力，放松心情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建立良好的人际关系：通过与他人的交流和互动来获得支持和帮助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学习应对压力的方法</a:t>
            </a:r>
            <a:endParaRPr lang="zh-CN" altLang="en-US"/>
          </a:p>
        </p:txBody>
      </p:sp>
      <p:sp>
        <p:nvSpPr>
          <p:cNvPr id="1049196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98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0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2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04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学会放松：通过运动、冥想等方式放松身心，减轻压力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6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保持积极心态：乐观面对压力，相信自己有能力应对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08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建立支持系统：与家人、朋友分享压力，寻求支持和帮助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10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培养兴趣爱好：通过兴趣爱好转移注意力，减轻压力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5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建立社会支持网络</a:t>
            </a:r>
            <a:endParaRPr lang="zh-CN" altLang="en-US"/>
          </a:p>
        </p:txBody>
      </p:sp>
      <p:sp>
        <p:nvSpPr>
          <p:cNvPr id="104925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5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参加社交活动：参加一些社交活动，如聚会、俱乐部、志愿者活动等，可以扩大社交圈子，增加社会支持。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寻找志同道合的朋友：结交一些有共同兴趣和价值观的朋友，可以互相支持和鼓励。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建立良好的人际关系：与周围的人建立良好的人际关系，可以增加社会支持，提高心理适应能力。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6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寻求专业帮助：如果遇到心理问题，可以寻求心理咨询师或其他专业人士的帮助，他们可以提供专业的建议和支持。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0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0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促进心理健康的途径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4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保持积极的生活态度</a:t>
            </a:r>
            <a:endParaRPr lang="zh-CN" altLang="en-US"/>
          </a:p>
        </p:txBody>
      </p:sp>
      <p:sp>
        <p:nvSpPr>
          <p:cNvPr id="104934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48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保持乐观的心态，积极面对生活中的困难和挑战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4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6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培养兴趣爱好，丰富自己的生活，提高生活质量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5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60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建立良好的人际关系，与家人、朋友保持良好的沟通和交流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362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8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学会自我调节，保持良好的情绪状态，避免过度焦虑和压力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寻求专业心理咨询帮助</a:t>
            </a:r>
            <a:endParaRPr lang="zh-CN" altLang="en-US"/>
          </a:p>
        </p:txBody>
      </p:sp>
      <p:sp>
        <p:nvSpPr>
          <p:cNvPr id="104941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1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1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2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2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咨询内容：情绪管理、人际关系、职业规划等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2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咨询效果：帮助来访者认识自己，解决问题，提升心理健康水平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心理咨询师：受过专业训练，具备专业知识和技能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3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咨询方式：面对面、电话、网络等多种方式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https://d.book118.com/458070071073006026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6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3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适应环境变化，促进心理健康</vt:lpstr>
      <vt:lpstr>目录</vt:lpstr>
      <vt:lpstr>适应环境变化的重要性</vt:lpstr>
      <vt:lpstr>心理适应能力的定义</vt:lpstr>
      <vt:lpstr>适应环境变化对心理健康的影响</vt:lpstr>
      <vt:lpstr>适应环境变化对个人发展的影响</vt:lpstr>
      <vt:lpstr>如何提高心理适应能力</vt:lpstr>
      <vt:lpstr>增强自我认知能力</vt:lpstr>
      <vt:lpstr>培养积极心态</vt:lpstr>
      <vt:lpstr>学习应对压力的方法</vt:lpstr>
      <vt:lpstr>建立社会支持网络</vt:lpstr>
      <vt:lpstr>促进心理健康的途径</vt:lpstr>
      <vt:lpstr>保持积极的生活态度</vt:lpstr>
      <vt:lpstr>寻求专业心理咨询帮助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2024-09-03T21:55:24.267</cp:lastPrinted>
  <dcterms:created xsi:type="dcterms:W3CDTF">2024-09-03T13:55:24Z</dcterms:created>
  <dcterms:modified xsi:type="dcterms:W3CDTF">2024-09-03T13:55:26Z</dcterms:modified>
</cp:coreProperties>
</file>