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A0CC1-2481-48B5-9817-67E93CE6E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8D695-5AAC-47FA-ACF5-DD2A301F8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9EA4-428F-42CF-8111-15DC7E70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2F01D-062C-47F8-9E5C-B7EC649A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8641B-B7DD-4019-AADA-C3C18008A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ABB65-8822-4CE7-9733-342A6C41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D5635-5842-4E9B-B673-26CC388E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D0FD2-14A4-438B-AD0E-B7490D5A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471A9-795B-45C8-8546-0A9752E8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90F12-A6E1-4D3C-97C8-25AA93A72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0D7D3-CD14-40FC-8FE0-38C56A9C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1062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简短的离职感言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离职原因与决定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在公司期间成长与收获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感谢领导与同事支持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对公司未来发展祝愿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离职后规划与展望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离职原因与决定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寻求新挑战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拓展职业领域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在现有职位上，我已经掌握了大部分所需技能，为了进一步提升自己，我需要寻找新的机会和挑战。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我希望能够拓展自己的职业领域，探索更多的可能性和机会，以实现个人价值的最大化。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个人发展考虑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照顾家庭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随着家庭责任的增加，我需要更多的时间和精力来照顾家人，因此不得不做出离职的决定。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迁居他地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由于家庭原因，我们计划搬到另一个城市，这使得我不得不离开现在的公司。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58" b="6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虽然我很珍惜这份工作，但长期的工作压力对我的身心健康造成了一定影响，我需要寻找一个更和谐的工作环境。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尽管我尽力去融入团队，但与某些同事的关系始终不太融洽，这让我感到很困扰。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工作环境与氛围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与同事关系不和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在公司期间成长与收获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通过在公司的学习和实践，我对所在行业有了更加深入的了解，掌握了行业的基本规律和发展趋势。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公司为我提供了良好的学习平台和机会，通过参与项目、接受培训等方式，我的专业技能得到了显著提高。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专业技能得到提高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在公司期间，我养成了自我学习的习惯，通过阅读、参加培训等方式不断充实自己的知识和技能。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不断自我学习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学会倾听与表达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在团队协作中，我逐渐学会了倾听他人的意见和想法，并能够清晰地表达自己的观点和看法。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我深刻认识到团队协作的重要性，学会了与不同性格、背景的同事合作，共同完成任务。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通过不断的实践和学习，我掌握了一些有效的沟通技巧，如倾听、反馈、表达等，能够更好地与同事和客户进行沟通。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在工作中遇到问题时，我能够冷静分析问题的本质和根源，并寻找合适的解决方案。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应对挑战的勇气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面对工作中的挑战和困难时，我能够保持积极的心态和勇气，不轻易放弃并努力克服。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我深知只有不断学习和进步才能应对各种挑战和问题，因此我始终保持学习的热情和动力。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解决问题与应对挑战能力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感谢领导与同事支持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https://d.book118.com/458071062127006044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2024-09-25T03:21:46.441</cp:lastPrinted>
  <dcterms:created xsi:type="dcterms:W3CDTF">2024-09-24T19:21:46Z</dcterms:created>
  <dcterms:modified xsi:type="dcterms:W3CDTF">2024-09-24T19:21:48Z</dcterms:modified>
</cp:coreProperties>
</file>