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721402-42BD-48B9-81E6-89DECD6CE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3F82CE-588A-4152-9EB9-36ABC0C4E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912C32-77CF-44AA-837E-27E99CA5DB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AEB80A-C84B-4ADA-B7DE-8B827DCCE5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882F00-A2EE-406D-B481-B1E086D168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C85A9C5-FB53-46BB-8F9A-9AE4595352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18597F-BAAB-4C11-8142-1A92C4D00A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F46B43-8B4D-4378-874E-E5E5724B5A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68D3A3-8271-4369-B6DA-B41FF03BE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FE4C03-0A75-42E3-B8D0-65193149B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0EB51E-D64C-40B4-A97C-11E216269B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807107412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护理管理组竞聘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chemeClr val="accent3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对护理管理组的认知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竞聘理由和优势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工作计划和目标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应对挑战和解决方案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结语与致谢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自我介绍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姓名：张三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年龄：35岁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性别：女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籍贯：中国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基本信息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244" r="3324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从事护理工作10余年，曾在某医院担任护士长职位5年。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工作经历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毕业于某医科大学护理学院，获得护理学学士学位。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工作经历和教育背景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具备丰富的护理实践经验和团队管理经验，能够迅速应对各种紧急情况和突发状况。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擅长沟通协调和组织管理，具备良好的人际交往能力和团队合作精神。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个人优势和特长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对护理管理组的认知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护理管理组的职责和任务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2. 协调与沟通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与医疗、行政等部门进行有效的沟通和协调，确保护理工作的顺利进行。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1. 计划与组织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根据医院整体战略和目标，制定护理部门的计划和目标。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职责概述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护理管理组负责制定和执行护理工作计划，确保病人得到高质量的护理服务。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3. 培训与指导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对护士进行培训和指导，提升护理团队的专业技能和服务水平。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4. 质量监控与改进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定期评估护理服务质量，发现问题并及时采取措施进行改进。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人员管理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选拔和培养优秀的护理团队，提高整体服务水平。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质量管理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确保病人安全，提供高质量的护理服务。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112" r="2711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护理管理组的工作重点和难点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流程优化：持续改进护理工作流程，提高工作效率。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1823" b="11823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护理管理组的工作重点和难点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护理管理组的工作重点和难点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1. 人员培训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如何根据护理团队的特点制定有效的培训计划。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2. 跨部门协作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与其他部门建立良好的合作关系，共同为病人提供优质的医疗服务。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3. 应对突发事件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如何快速、有效地应对紧急情况和突发事件。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6469" r="264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1. 信息化管理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利用信息技术提高护理管理效率和病人满意度。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2. 个性化护理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关注病人个体差异，提供定制化的护理服务。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护理管理组的发展趋势和未来展望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100" b="26100"/>
          <a:stretch>
            <a:fillRect/>
          </a:stretch>
        </p:blipFill>
        <p:spPr>
          <a:xfrm>
            <a:off x="0" y="1477241"/>
            <a:ext cx="12193201" cy="437134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868425" y="4586931"/>
            <a:ext cx="4324775" cy="126165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65027" y="4586931"/>
            <a:ext cx="1003399" cy="1261658"/>
          </a:xfrm>
          <a:prstGeom prst="rect">
            <a:avLst/>
          </a:prstGeom>
          <a:solidFill>
            <a:srgbClr val="404040">
              <a:alpha val="100000"/>
            </a:srgb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7992463" y="4527198"/>
            <a:ext cx="4076700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团队协作：加强跨学科、跨部门的团队协作，共同提升医疗服务质量。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护理管理组的发展趋势和未来展望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7084983" y="4936017"/>
            <a:ext cx="563486" cy="56348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护理管理组将更加注重专业知识和技能的提升，以适应医疗行业的发展需求。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专业化发展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国际化交流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917" r="159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持续创新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加强与国际护理管理组织的交流与合作，引进先进的护理管理理念和技术。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鼓励护理管理组在实践中不断探索和创新，为病人提供更加优质的护理服务。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护理管理组的发展趋势和未来展望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竞聘理由和优势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https://d.book118.com/458071074122006030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2024-09-07T09:42:06.707</cp:lastPrinted>
  <dcterms:created xsi:type="dcterms:W3CDTF">2024-09-07T01:42:06Z</dcterms:created>
  <dcterms:modified xsi:type="dcterms:W3CDTF">2024-09-07T01:42:08Z</dcterms:modified>
</cp:coreProperties>
</file>