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14A78-99AE-403E-838E-1EFE15F9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87DE-8F16-453B-8153-E91C1443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3DBFC-8569-44CE-9040-879E654F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287C3-1DEB-4626-BE63-5F787552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8129C-205B-4C92-B54A-F966EE11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57C8B-0181-42F6-A7CB-897BBB6E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CA67F-F941-4530-A647-ACAAC5FC9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7C594-A1BA-47DA-AB16-E83CC996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6C7D8-B81F-47F8-A6FF-93F2C898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D816E-F876-43D8-B05C-599BC36F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09E58-1680-41B9-ACBB-C1D5D7CB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310702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《物流设施与设备》ppt课件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物流设施概述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仓储设施与设备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运输设施与设备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装卸搬运设施与设备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物流信息技术设备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物流设施概述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物流设施是指在进行物流活动时所使用的各种设备、建筑物、土地和场所等实体，包括物流中心、仓库、配送中心、中转站等。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按照功能可以分为运输设施、仓储设施、装卸搬运设施、包装加工设施、配送设施等。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物流设施的完善程度直接影响着物流的效率，设施的布局、设备的配置等都会影响物流的运作速度和成本。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物流设施的质量和可靠性对于保障物流安全至关重要，特别是在存储、运输易燃易爆、危险品等特殊物品时。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保障物流安全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物流设施是现代经济发展的重要基础设施，对于促进地区和国家的经济发展具有重要意义。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物流设施的发展历程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传统物流阶段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以仓储和运输为主要功能，设施设备相对简单，物流活动分散。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现代物流阶段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物流设施的功能逐渐完善，出现了配送中心、物流中心等新型设施，物流活动开始走向一体化和协同化。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供应链管理阶段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物流设施与供应链各个环节紧密结合，形成了集采购、生产、销售于一体的供应链管理体系，对物流设施的要求更高。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物流设备概述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根据功能和用途，物流设备可分为运输设备、仓储设备、装卸搬运设备、包装设备、配送设备和信息设备等。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物流设备具有高效、自动化、智能化等特点，能够提高物流运作效率，降低成本，提升企业竞争力。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物流设备的分类与特点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物流设备是实现物流运作的重要工具，能够完成物品的运输、储存、装卸、包装、配送和信息处理等环节。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物流设备具备高效、快速、准确和安全等功能，能够提高物流运作效率，降低成本，提升企业竞争力。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物流设备的作用与功能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物流设备的选择与配置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根据企业实际需求和物流运作特点，选择适合的物流设备，确保设备的性能、可靠性和经济性。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根据企业规模、业务类型和物流网络布局等因素，合理配置物流设备数量和布局，以提高设备使用效率。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仓储设施与设备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用于存储各种类型的货物，特点为建设成本较低，适用范围广。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通用仓库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针对特定类型的货物，如冷藏、危险品等，特点为设施配备专业，安全性高。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专用仓库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采用自动化存储和检索系统，提高空间利用率和作业效率。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集成物联网、大数据等技术，实现仓库的智能化管理。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智能仓库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结构稳固，适用于重量较大的货物。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整体式货架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便于移动和调整，适用于空间有限或频繁调整的场所。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移动式货架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便于分类存储和管理，适用于多品种、小批量货物。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分隔式货架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适用于高频率、高效率的存取作业，需配合自动化设备使用。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自动化货架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货架的类型与选择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https://d.book118.com/458073107025006031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2024-09-07T23:35:22.231</cp:lastPrinted>
  <dcterms:created xsi:type="dcterms:W3CDTF">2024-09-07T15:35:22Z</dcterms:created>
  <dcterms:modified xsi:type="dcterms:W3CDTF">2024-09-07T15:35:24Z</dcterms:modified>
</cp:coreProperties>
</file>