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9B328B-0572-4338-87A7-2AE18317A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9A7BEE-C6A1-49DF-A127-42C11164B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1790FD-A6A5-4023-937F-36EC76D17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9BDB18-49CD-4189-9CCC-AFC873C033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3AD6E1-5D11-42D0-91D1-DFC949BB6E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FE06B1-E2CA-4F90-AEAD-A70DBD57A4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A689C5-ACC7-4792-9C57-9D9987B4CD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BD1F5A-A488-41F7-A9D5-8F0186C58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1B9ADE-9C0D-44B5-9879-5254A2126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B3F59-D21C-4F3E-B1C4-751FE1134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E9C6F-3EFC-433D-8830-642F46CDD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7411413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《电工分析方法》ppt课件</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电工分析方法概述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电路分析方法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磁场分析方法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交流电路分析方法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电工分析方法的实验和应用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电工分析方法的未来发展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电工分析方法概述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24" r="172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电工分析方法是研究和分析电路中电流、电压、功率等物理量的计算、分析和预测的方法。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电工分析方法是电路设计和分析的基础，是解决实际问题的关键工具，对于保障电力系统的安全、稳定和经济运行具有重要意义。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电工分析方法的定义和重要性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电工分析方法的分类和特点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电工分析方法可以分为经典解析方法和数值计算方法两大类。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经典解析方法具有公式简单、推导严谨、结果精确等优点，但适用范围有限；数值计算方法适用范围广，可以处理复杂电路问题，但计算量大、精度不易保证。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电工分析方法广泛应用于电力系统的稳态分析和暂态分析，如潮流计算、短路电流计算等。</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电工分析方法是电子工程领域中电路分析和设计的基础，用于计算电路元件参数、电压和电流等。</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电工分析方法在自动化控制领域中用于分析和设计控制电路，保障控制系统的稳定性和可靠性。</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33654" r="3365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电力系统</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电子工程</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自动化控制</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电工分析方法的应用领域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电路分析方法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描述了电路中电压、电流和电阻之间的关系。电压、电流和电阻的关系。欧姆定律指出，在电路中，流过电阻的电流与电阻两端的电压成正比，与电阻的阻值成反比。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欧姆定律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描述了电路中电压和电流之间的关系。电路中电压和电流的关系。基尔霍夫定律包括基尔霍夫电压定律和基尔霍夫电流定律，分别描述了电路中各节点电压和各支路电流之间的关系。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基尔霍夫定律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欧姆定律和基尔霍夫定律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通过求解电路中各节点电压来分析电路的方法。求解节点电压的方法。节点电压法通过设置节点电压变量，建立以节点电压为未知数的方程组，求解得到各节点电压，进而求得支路电流。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节点电压法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 通过求解电路中各网孔电流来分析电路的方法。求解网孔电流的方法。网孔电流法通过设置网孔电流为未知数，建立以网孔电流为变量的方程组，求解得到各网孔电流，进而求得支路电流和电压。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网孔电流法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节点电压法和网孔电流法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戴维南定理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将复杂电路等效为简单电路的方法。复杂电路等效为简单电路的方法。戴维南定理可以将任意有源线性二端网络等效为一个电压源和一个电阻串联的形式，其中电压源的电压等于网络的开路电压，电阻等于网络内部所有电源不作用时的等效电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诺顿定理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与戴维南定理类似，将复杂电路等效为简单电路的方法。复杂电路等效为简单电路的方法。诺顿定理可以将任意有源线性二端网络等效为一个电流源和一个电阻并联的形式，其中电流源的电流等于网络的短路电流，电阻等于网络内部所有电源不作用时的等效电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戴维南定理和诺顿定理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478399" y="2887218"/>
            <a:ext cx="1702023" cy="1219010"/>
            <a:chOff x="5478399" y="2887218"/>
            <a:chExt cx="1702023" cy="1219010"/>
          </a:xfrm>
        </p:grpSpPr>
        <p:sp>
          <p:nvSpPr>
            <p:cNvPr id="3" name="AutoShape 3"/>
            <p:cNvSpPr/>
            <p:nvPr/>
          </p:nvSpPr>
          <p:spPr>
            <a:xfrm rot="5400000">
              <a:off x="5766340" y="2887218"/>
              <a:ext cx="1414082" cy="1219010"/>
            </a:xfrm>
            <a:prstGeom prst="triangle">
              <a:avLst>
                <a:gd name="adj" fmla="val 50000"/>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5400000">
              <a:off x="5478399" y="2887313"/>
              <a:ext cx="1414082" cy="1218914"/>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 name="Picture 5"/>
          <p:cNvPicPr>
            <a:picLocks noChangeAspect="1"/>
          </p:cNvPicPr>
          <p:nvPr/>
        </p:nvPicPr>
        <p:blipFill>
          <a:blip r:embed="rId2"/>
          <a:srcRect t="12693" b="12693"/>
          <a:stretch>
            <a:fillRect/>
          </a:stretch>
        </p:blipFill>
        <p:spPr>
          <a:xfrm>
            <a:off x="527651" y="1604433"/>
            <a:ext cx="4895849" cy="3780367"/>
          </a:xfrm>
          <a:prstGeom prst="rect">
            <a:avLst/>
          </a:prstGeom>
        </p:spPr>
      </p:pic>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最大功率传输定理</a:t>
              </a:r>
            </a:p>
          </p:txBody>
        </p:sp>
      </p:grpSp>
      <p:grpSp>
        <p:nvGrpSpPr>
          <p:cNvPr id="28" name="Group 28"/>
          <p:cNvGrpSpPr/>
          <p:nvPr/>
        </p:nvGrpSpPr>
        <p:grpSpPr>
          <a:xfrm>
            <a:off x="7556184" y="1604433"/>
            <a:ext cx="3462792" cy="3780367"/>
            <a:chOff x="7556184" y="1604433"/>
            <a:chExt cx="3462792" cy="3780367"/>
          </a:xfrm>
        </p:grpSpPr>
        <p:sp>
          <p:nvSpPr>
            <p:cNvPr id="29" name="TextBox 29"/>
            <p:cNvSpPr txBox="1"/>
            <p:nvPr/>
          </p:nvSpPr>
          <p:spPr>
            <a:xfrm>
              <a:off x="7556184" y="1604433"/>
              <a:ext cx="3462792" cy="378036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最大功率传输定理： 研究电路中最大功率传输的条件和规律。最大功率传输的条件和规律。最大功率传输定理指出，当外部电源驱动一有源线性二端网络时，若网络内部唯一的负载阻抗能够与网络的戴维南等效阻抗共轭匹配，则网络能够获得最大的功率传输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磁场分析方法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描述磁场与电流之间的关系，即磁场线总是围绕电流闭合。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法拉第电磁感应定律</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当磁场发生变化时，会在导体中产生电动势，电动势的大小与磁通量变化率成正比。</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安培环路定律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安培环路定律和法拉第电磁感应定律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磁路分析方法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利用磁阻的概念来分析磁场在导磁材料中的分布和传递。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磁阻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描述磁场在导磁材料中受到的阻力，与材料的磁导率和磁路长度有关。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0389" b="103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磁路分析方法和磁阻概念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https://d.book118.com/458074114133006031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2024-09-08T23:40:40.549</cp:lastPrinted>
  <dcterms:created xsi:type="dcterms:W3CDTF">2024-09-08T15:40:40Z</dcterms:created>
  <dcterms:modified xsi:type="dcterms:W3CDTF">2024-09-08T15:40:42Z</dcterms:modified>
</cp:coreProperties>
</file>