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F282770-F9BA-4B53-9957-B6A9A36A93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AD5A6-653C-458F-9CD2-0B233CF7D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AB284-E7DC-4155-924B-77BDA8268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6393B-646E-4BEB-A3DC-16EAB2CD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4F418-0376-41A6-9C2D-83BE4A09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1C67B-70EC-40A6-8856-5E0DDD3A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ADEC9-044F-4848-B9B0-A4BF9ADA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B0EFB-D7A5-4CF8-BD63-FB991BB21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9362C-C46F-4B1C-9FD3-68DEA299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2B76C-1EB1-4A8F-AA51-D88743618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310C1-22E9-4D6A-98E2-66C8A1F74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D87B2-49CE-4F58-A9D5-0BCFFCA60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EE407AB-531A-41C9-967C-8CBB1566C7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21F47BF-9D2E-4FD9-81FD-BD67515FC49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7505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行业管理人员综合管理能力培训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概论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领导力培训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沟通协调能力培训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决策能力培训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战略规划能力培训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概论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行业管理人员综合管理能力培训概述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管理能力在行业管理人员中的重要性不言而喻。培训的目的是为了提升管理人员在各项任务中的综合能力，进而推动整个行业的发展。本章将对行业管理人员综合管理能力培训进行概述，让参与者明确培训的意义和内容概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行业管理人员的岗位特点和管理需求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行业未来发展趋势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行业发展的背景和趋势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管理人员的能力要求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行业管理人员的特点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管理人员在工作中的需求分析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管理需求分析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沟通协调能力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有效沟通减少误解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协调各部门协作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科学决策降低风险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果断决策推动发展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战略规划能力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未来规划指导发展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灵活应对市场变化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行业管理人员综合管理能力的重要性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领导团队实现目标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激励员工持续进步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4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4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4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行业管理人员综合管理能力培训的发展现状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在线培训、面对面培训等方式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培训方式和手段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未来培训方向和趋势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发展趋势展望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评估培训效果和成果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成效评估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6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6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6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6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行业管理人员综合管理能力培训的重要性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培养团队领导潜力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提升领导力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决策科学化、快速化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加强决策能力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建立有效沟通渠道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强化沟通能力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8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79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0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83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84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85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行业管理人员综合管理能力培训概述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管理人员综合管理能力培训是现代企业不可或缺的一部分。通过培训，管理人员可以全面了解行业的发展动态，提升自身的领导力、沟通协调能力、决策能力和战略规划能力，更好地应对行业变化，推动企业健康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8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89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90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91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92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96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97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98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99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领导力培训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0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1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1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1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1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1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2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2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2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2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2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2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2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2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领导力的概念和特点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领导是影响他人的过程，而管理是组织和协调资源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领导与管理的区别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包括魅力、目标设定、影响力等方面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领导力的核心要素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对于团队稳定性和业绩提升至关重要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有效领导力的重要性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团队建设与激励机制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建立高效团队的方法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设定有效激励奖励体系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领导者的决策能力和批判性思维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提升决策效率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培养批判性思维能力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成功领导者案例分析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探索企业家精神的重要性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分享高效团队管理经验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学习风险管理与危机处理策略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领导力培训的内容和形式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领导风格与沟通技巧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了解不同领导风格的特点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学习有效沟通的关键技巧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2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53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61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62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3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64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6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7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领导力培训的实施策略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力培训的实施策略包括设计培训计划，建设优秀讲师团队以及评估培训成效。这三项策略相辅相成，是确保领导力培训取得成功的关键步骤。设计合理的培训计划可以帮助参与者系统学习领导技能，建设优秀讲师团队则能提供专业指导与案例分析，最终通过评估培训成效来改进培训内容与方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7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7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7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7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7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8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8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8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8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9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领导力培训的实施策略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包括明确培训目标、制定培训日程、选择合适的培训方式等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招募具有丰富经验的讲师、培训师和领导力专家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讲师团队建设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通过考核、问卷调查等方式评估培训的有效性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培训成效评估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领导力的概念和特点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领导是引领方向，管理是规划执行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领导与管理的区别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对于组织的长期成功至关重要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有效领导力的重要性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包括愿景、激励、信任等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领导力的核心要素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2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13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4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17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18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19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成功领导者案例分析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成功领导者案例分析是领导力培训中重要的一部分，通过深入研究企业家精神、团队管理经验和风险管理策略，学员可以从成功案例中汲取经验教训，提升自身的领导能力。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2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23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24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5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26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0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31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2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33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沟通协调能力培训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2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43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5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6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沟通协调能力的重要性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沟通协调能力在管理人员的工作中起着至关重要的作用。了解沟通的基本原则、培养良好的沟通习惯对团队协作至关重要，同时提升协调能力可以有效提高团队工作效率。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有效沟通技巧的培训内容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提高沟通效率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听说技巧的提升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良好人际关系的建立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打破信息壁垒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跨部门沟通的策略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6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6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6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6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9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冲突管理技巧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了解冲突产生的原因，及时化解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引导团队成员进行有效沟通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2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协调复杂团队关系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分析问题根源，找到解决方案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建立有效的团队协作机制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5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团队协调与冲突解决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9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团队建设与凝聚力提升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通过团队建设活动增强团队凝聚力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建立共同目标，提高团队士气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1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82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90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91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https://d.book118.com/458075052010006050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行业管理人员综合管理能力培训</vt:lpstr>
      <vt:lpstr>目录</vt:lpstr>
      <vt:lpstr>第1章 概论</vt:lpstr>
      <vt:lpstr> </vt:lpstr>
      <vt:lpstr>行业管理人员的岗位特点和管理需求</vt:lpstr>
      <vt:lpstr>行业管理人员综合管理能力的重要性</vt:lpstr>
      <vt:lpstr>行业管理人员综合管理能力培训的发展现状</vt:lpstr>
      <vt:lpstr>行业管理人员综合管理能力培训的重要性</vt:lpstr>
      <vt:lpstr>行业管理人员综合管理能力培训概述</vt:lpstr>
      <vt:lpstr>第2章 领导力培训</vt:lpstr>
      <vt:lpstr>领导力的概念和特点</vt:lpstr>
      <vt:lpstr>领导力培训的内容和形式</vt:lpstr>
      <vt:lpstr> </vt:lpstr>
      <vt:lpstr>领导力培训的实施策略</vt:lpstr>
      <vt:lpstr>领导力的概念和特点</vt:lpstr>
      <vt:lpstr>成功领导者案例分析</vt:lpstr>
      <vt:lpstr>第3章 沟通协调能力培训</vt:lpstr>
      <vt:lpstr> </vt:lpstr>
      <vt:lpstr>有效沟通技巧的培训内容</vt:lpstr>
      <vt:lpstr>团队协调与冲突解决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2024-09-29T14:20:42.631</cp:lastPrinted>
  <dcterms:created xsi:type="dcterms:W3CDTF">2024-09-29T06:20:42Z</dcterms:created>
  <dcterms:modified xsi:type="dcterms:W3CDTF">2024-09-29T06:20:45Z</dcterms:modified>
</cp:coreProperties>
</file>