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EFAEB-484A-4B98-A480-6E705BA27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8661F-0848-4F38-8A48-AABF5A6A7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48EF8-E5E2-4988-8DCE-0354B6D02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C38DC-9F12-4041-AADB-D7FD9093A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E14FB-D7DA-4F7F-A776-F257356C1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50245-7171-463C-AD33-C5F39291F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2D76C-9B66-4783-95F0-E5E115D98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D96C1-724C-4727-9789-1CB023F30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594AB-D780-4A58-BA6D-9A895CE88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11A29-7561-4FEB-8DCB-4CAA2340F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9D0D7-9108-412E-89D1-FC96D5D0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75130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乡村妇幼保健管理制度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乡村妇幼保健现状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制度化管理在乡村妇幼保健中的作用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乡村妇幼保健管理制度的构建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实施乡村妇幼保健管理制度的保障措施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50" r="14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乡村地区医疗资源相对匮乏，妇女和儿童的健康状况存在较大差异，需要加强乡村地区的妇幼保健工作。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乡村地区妇女和儿童占比较大，他们的健康状况直接关系到整个乡村地区的经济和社会发展。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乡村地区妇女和儿童的健康问题主要包括营养不良、贫血、传染病、妇科疾病等，这些问题需要得到有效的解决和管理。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提高乡村地区妇女和儿童的健康水平，减少疾病的发生和传播。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保障乡村地区妇女和儿童的健康权益，提高他们的生活质量和幸福感。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加强乡村地区的医疗体系建设，提高基层医疗服务水平。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乡村妇幼保健现状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乡村地区妇女儿童健康状况相对较差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由于乡村地区经济发展水平较低，医疗资源相对匮乏，导致乡村地区妇女儿童的健康状况普遍较差，疾病发病率较高。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乡村地区医疗保健服务体系不完善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乡村地区的医疗保健服务体系存在诸多问题，如医疗设施不足、医疗技术人员缺乏、服务水平低下等，无法满足当地妇女儿童的医疗保健需求。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乡村地区妇女儿童健康知识普及程度较低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由于乡村地区教育水平较低，妇女儿童对于健康知识的了解程度有限，缺乏自我保健意识和能力，容易受到不良生活习惯的影响。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乡村妇幼保健现状分析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乡村地区的医疗资源严重不足，医疗设施和服务水平无法满足当地妇女儿童的医疗保健需求。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政府对于乡村妇幼保健的经费投入不足，导致乡村医疗保健服务体系无法得到有效的发展和完善。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经费投入不足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乡村地区的医疗保健服务质量普遍不高，缺乏专业技术人员和先进设备，无法提供高质量的医疗服务。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乡村妇幼保健存在的问题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https://d.book118.com/458075130112006046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2024-09-27T16:10:02.531</cp:lastPrinted>
  <dcterms:created xsi:type="dcterms:W3CDTF">2024-09-27T08:10:02Z</dcterms:created>
  <dcterms:modified xsi:type="dcterms:W3CDTF">2024-09-27T08:10:04Z</dcterms:modified>
</cp:coreProperties>
</file>