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8941D-80F8-42D6-8C6E-BC2CAF36F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8D925-D8FB-42D5-812D-055E29B75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F8724-2AD0-403C-83BE-9C9E4AD66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F6CA2-753E-42EB-BD0E-54053FCF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6B683-FA5E-4F77-A82F-6160BCF3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743093-AABA-4375-A1A3-FEF2077B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3A7D6E-28F4-47CF-A72D-26001D12A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A7E22-0564-448F-BD42-578F457FA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E6914B-13F1-46CF-A9FD-8227809EE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EB834-7CEB-4353-8DD5-6F1B52205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54CB7-9D36-4985-BBFF-FD8166E8A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6133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我国核与辐射安全监管中的核应急、监测工作介绍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核应急工作实施情况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监测工作实施情况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核应急与监测工作挑战与对策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安全监管重要性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核与辐射安全是核能发展的前提和保障，关系到公众健康、生态环境和国家安全。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核应急与监测意义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核应急和监测工作是核与辐射安全监管的重要环节，对于预防和应对核事故、保障核能安全利用具有重要意义。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核能发展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随着核能技术的不断进步和应用领域的拓展，核能已成为我国能源战略的重要组成部分。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介绍我国核与辐射安全监管中的核应急、监测工作的现状、主要任务、技术手段及发展趋势，提高公众对核能安全利用的认识和信心。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本次汇报将涵盖核应急计划、应急设施、应急演练、辐射监测网络、监测技术、数据分析与应用等方面内容。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核应急是指针对核电站等核设施可能发生的放射性物质泄漏、核事故等紧急情况，采取的一系列紧急应对措施，以保障公众和环境安全。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能作为一种清洁、高效的能源，在缓解能源紧张、保护生态环境等方面具有显著优势。然而，一旦发生核事故，将对公众健康和环境造成严重影响。因此，建立健全的核应急体系，对于保障核能事业健康发展、维护国家安全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核应急重要性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核应急定义及重要性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我国已经建立了较为完善的核应急法规体系，包括《中华人民共和国放射性污染防治法》、《核电厂核事故应急管理条例》等法律法规，以及《国家核应急预案》等相关文件。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核应急工作的科学性和规范性，我国制定了一系列核应急相关标准和导则，如《核电厂应急计划与准备准则》、《核与辐射应急监测技术规范》等。这些标准和导则为核应急工作的实施提供了技术支撑和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核应急法规标准体系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核应急组织体系由国家、省、核设施运营单位三级组成。国家层面设立国家核应急协调委员会，负责全国核应急工作的统一领导和组织协调；省级层面设立省级核应急机构，负责本行政区域内核应急工作的组织和实施；核设施运营单位设立核应急组织，负责本单位核应急工作的具体实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核应急组织在职责上既有分工也有协作。国家核应急协调委员会负责制定国家核应急预案和规划，组织全国范围内的核应急演习和培训等；省级核应急机构负责制定本地区的核应急预案和规划，组织本地区的核应急演习和培训等；核设施运营单位负责制定本单位的核应急预案和程序，组织本单位的核应急演习和培训等，并在发生核事故时及时启动应急响应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核应急组织体系及职责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监测工作概述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保障核与辐射安全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通过对核设施和辐射源的实时监测，确保核与辐射安全，防止核与辐射事故的发生。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提供科学依据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为核应急决策和公众沟通提供准确、及时的监测数据和信息，为政府决策提供科学依据。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促进核能和平利用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通过监测工作，保障核能的安全利用，促进核能在能源、医疗、工业等领域的和平应用。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包括核电站、核燃料循环设施、核技术利用设施等。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包括放射性物质、射线装置、核技术利用项目等。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包括空气、水、土壤等环境介质中的放射性物质。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环境介质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监测对象和范围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按照规定的时间间隔，对核设施和辐射源进行定期监测，评估其安全状况。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遥感监测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利用遥感技术，对核设施和辐射源进行远程监测，获取大范围、连续性的数据。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在核与辐射应急情况下，启动应急监测程序，快速响应、准确判断，为应急决策提供科学依据。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采用先进的监测仪器和设备，对核设施和辐射源进行实时监测，获取实时数据。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监测方法和技术手段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核应急工作实施情况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通过对演练的评估，不断完善应急预案，提高预案的针对性和可操作性。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我国已建立覆盖各类核设施的核应急预案体系，包括国家、省、核设施营运单位三级预案。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各级政府和核设施营运单位定期开展核应急演练，提高应急处置能力。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https://d.book118.com/458076133104006035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2024-09-14T14:00:14.834</cp:lastPrinted>
  <dcterms:created xsi:type="dcterms:W3CDTF">2024-09-14T06:00:14Z</dcterms:created>
  <dcterms:modified xsi:type="dcterms:W3CDTF">2024-09-14T06:00:16Z</dcterms:modified>
</cp:coreProperties>
</file>