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C8E08-D421-4B7D-A699-A278D9CAB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5E61B-9811-4F8C-8A41-966DD9B3F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5ABB5-6C63-4522-8173-8A7EEA0D8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BB80A6-6CF5-4085-8C17-DD77E0032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F5B45C-E5E6-4969-9863-46F79557B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627876-9D51-426E-B30D-3A7C7D2C9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625E79-D4FF-4741-97C4-FCF71B265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C70EDD-D435-4D9F-8954-2BCE70D97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1757C8-1C60-456E-B2E4-E6C8E2ADE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053B4-D1A9-4D22-AEEB-4398A06B9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8E4AAA-C034-46C0-9C4B-79484B740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00017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《神经系统概述》ppt课件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神经系统基本概念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神经元与突触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大脑结构与功能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小脑、脑干与自主神经系统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神经系统疾病与治疗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神经系统基本概念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2502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518186"/>
            <a:ext cx="8135183" cy="274722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神经系统是生物体内由神经元和神经纤维组成的复杂网络，负责传递和处理信息，协调生物体的行为和反应。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856499" y="2009496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  <a:effectLst>
            <a:outerShdw blurRad="63500">
              <a:srgbClr val="000000">
                <a:alpha val="4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8927447" y="1260262"/>
            <a:ext cx="5386942" cy="5386942"/>
            <a:chOff x="8927447" y="126026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48119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25910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303700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814915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59282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37072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14863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92654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70444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48235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26026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215798"/>
            <a:ext cx="10649511" cy="926592"/>
            <a:chOff x="454963" y="215798"/>
            <a:chExt cx="10649511" cy="926592"/>
          </a:xfrm>
        </p:grpSpPr>
        <p:sp>
          <p:nvSpPr>
            <p:cNvPr id="18" name="AutoShape 18"/>
            <p:cNvSpPr/>
            <p:nvPr/>
          </p:nvSpPr>
          <p:spPr>
            <a:xfrm>
              <a:off x="454963" y="46503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6208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6380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7277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864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8281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986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8157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9054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8641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70058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763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935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832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70419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81835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81541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81712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82609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82196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215798"/>
              <a:ext cx="10009632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8701" r="18701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8701" r="18701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t="11708" b="11708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神经系统由中枢神经系统和周围神经系统两部分组成。中枢神经系统包括大脑、脊髓和神经中枢等；周围神经系统包括脑神经、脊神经和植物神经等。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神经系统的组成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133" b="18133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神经系统的主要功能是感知、控制和调节生物体的生理活动，维持内环境的稳态，以及适应外界环境的变化。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神经系统的功能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神经元与突触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神经元是神经系统的基本单位，具有接收、整合、传导和输出信息的功能。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元由胞体、树突和轴突三部分构成。胞体是神经元的控制中心，负责接收和整合信息；树突是神经元的输入通道，负责接收来自其他神经元的信号；轴突是神经元的输出通道，负责将信号传导给其他神经元或效应器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神经元的结构与功能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68" r="166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突触是神经元之间信息传递的关键结构，具有传递、转换和调节信息的功能。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触由突触前膜、突触间隙和突触后膜三部分构成。突触前膜是轴突末端的扩张部分，含有神经递质囊泡；突触间隙是神经递质传递的通道，也是电化学信号转换的部位；突触后膜是树突或胞体的膜，含有受体和离子通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突触的结构与功能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神经递质是神经元之间信息传递的化学物质，受体是神经递质作用的靶点。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递质是存在于突触前膜内的化学物质，通过释放到突触间隙，与突触后膜上的特异性受体结合，引发一系列的生物化学反应，最终实现信息的传递。受体是存在于突触后膜上的蛋白质分子，具有识别和结合神经递质的特性，是神经递质作用的靶点。不同的神经递质和受体组合，形成了复杂的神经信号传递网络，实现了神经系统对各种刺激的应答和调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神经递质与受体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大脑结构与功能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https://d.book118.com/458100017034006032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2024-09-09T14:31:57.512</cp:lastPrinted>
  <dcterms:created xsi:type="dcterms:W3CDTF">2024-09-09T06:31:57Z</dcterms:created>
  <dcterms:modified xsi:type="dcterms:W3CDTF">2024-09-09T06:31:59Z</dcterms:modified>
</cp:coreProperties>
</file>