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71F46-86D2-4A53-B296-4BF1F6852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E40E9-60E3-46FC-A668-2DBDC861D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9B86D-5725-45EA-895A-79666A10B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A93D1-AFE1-472D-B925-45B359A86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EAD48-BEB5-419D-AC8C-928D39778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2B26B-156B-4607-B2FD-4785921EF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A81EDB-60F1-4B10-B88E-1F10189AE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6DFE1-0EA9-4318-BDCB-033602988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2ACDB-8A7D-429D-AF0F-F2B3E896C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ECD44-4D4F-4B04-86EA-FD4A192E7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4773A-BCCF-4FF5-A3D3-36DFAF817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0003702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移动广告竞争格局分析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移动广告市场概述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移动广告市场概述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巨大市场潜力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移动广告市场已经成为全球广告市场中的重要组成部分，其规模已经达到了数十亿美元。随着智能手机和移动互联网的普及，移动广告市场的规模还将持续增长。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市场规模的增长主要受到移动设备普及率、网络基础设施、用户行为等因素的驱动。同时，广告主的投放策略、广告平台的创新能力也会对市场规模产生影响。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34" b="553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移动广告市场规模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37" b="143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移动广告市场增长率一直保持较高水平，尤其在新兴市场，如亚洲、非洲等地区，增长率更是显著。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增长动力主要来源于移动设备用户数量的增加、网络速度提升带来的广告形式创新、广告主对移动广告投放的认可度提高等方面。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移动广告市场增长率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增长动力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高速增长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包括品牌广告主、效果广告主等，他们通过移动广告平台进行广告投放，以实现品牌推广、用户获取等目标。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如Google AdMob、Facebook Ads等，他们通过提供广告技术和大数据分析能力，连接广告主和移动应用开发者，是移动广告市场的主导者。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移动应用开发者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他们是移动广告的重要参与者，通过在自己的应用中展示广告，获取收益，同时也帮助广告主触达目标用户。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99" r="2189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958" r="10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移动广告市场主要参与者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移动广告市场往往呈现出高集中度的特点，少数大型公司或平台占据了市场的绝大部分份额。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高集中度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平台化趋势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随着广告平台的不断发展和壮大，市场集中度进一步提高，小型广告主的生存空间受到一定挤压。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市场集中度受到广告投放效果、广告主预算分配、平台技术水平等多方面因素的影响。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市场集中度分析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竞争对手之间在广告形式、投放策略、数据分析等方面提供多元化服务，以满足广告主的不同需求。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竞争对手之间竞相进行技术创新，如AI算法优化、大数据挖掘等，以提升广告效果和降低广告主成本。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3333" r="33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208" b="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品牌影响力成为竞争对手之间竞争的重要因素，通过加强品牌建设和市场推广，提高竞争力和市场份额。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竞争对手对比分析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中长尾广告主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中长尾广告主占据市场份额的一部分，他们通过精准定位、创意创新等方式在竞争激烈的市场中求得生存与发展。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市场变化趋势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随着技术的不断进步和市场需求的不断变化，市场份额分布也可能发生调整，新兴广告平台和公司有望获得更多市场份额。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头部玩家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市场份额主要由少数几家大型广告平台和公司占据，这些头部玩家拥有丰富的资源和技术优势，占据市场的领先地位。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https://d.book118.com/458100037020006046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2024-09-26T21:47:32.449</cp:lastPrinted>
  <dcterms:created xsi:type="dcterms:W3CDTF">2024-09-26T13:47:32Z</dcterms:created>
  <dcterms:modified xsi:type="dcterms:W3CDTF">2024-09-26T13:47:34Z</dcterms:modified>
</cp:coreProperties>
</file>