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6DD72-38CD-447C-A483-FF97B800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6277F-1DC3-451F-9241-7C876C680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4A653-1367-45FF-B4B4-E85E08F36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017A8-9FC5-42C0-A332-BFFE590A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8BB8D-4206-4486-B1A9-20761AC71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DDBEB-8801-4302-A396-BABBD4B55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FEEBB-BD06-4F68-A8D2-2476F9D3D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D1AA1-FA7A-44BF-AE9B-F0B3E7BAE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0971C-8C5A-4868-B832-600F757AB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1CEE5-E41C-40E2-A4C9-5AE8A6FD3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92C87-5ED0-4740-AB22-5C3B17883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00105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国家标志设计要素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国家标志应用实例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国家标志在文化传承中作用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国家标志在现代社会中影响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45" r="188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国家标志是指代表国家主权、独立和尊严的象征，通过一定的图形、色彩、文字等形式表现出来。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国家标志具有识别、代表和象征国家的作用，能够激发国民的爱国情感和民族自豪感，同时也是国家对外展示形象和宣传的重要手段。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国家标志的起源可以追溯到古代，当时人们已经开始使用特定的符号或图案来代表自己的国家或部落。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随着国家的形成和发展，国家标志逐渐规范化、系统化，成为国家政治、文化的重要组成部分。不同国家的国家标志在表现形式、设计理念和象征意义等方面也呈现出多样化的特点。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95" r="1099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标志的特点包括独特性、稳定性、象征性和普及性。独特性是指每个国家的国家标志都具有独特的设计和表现形式；稳定性是指国家标志一旦确定，往往长期保持不变；象征性是指国家标志所蕴含的深刻寓意和象征意义；普及性则是指国家标志为广大民众所熟知和认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国家标志主要包括国旗、国徽、国歌、首都、国家元首等。其中，国旗和国徽是国家标志的核心元素，具有最为显著的象征意义。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国家标志设计要素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0375" r="403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国家标志的形状多样，有圆形、方形、盾形等，不同形状传递不同的视觉感受，如圆形代表团结和完整。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图案是国家标志的重要组成部分，常采用具有象征意义的图形元素，如动植物、自然景观、历史文物等，以展现国家的独特文化和特色。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形状与图案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22" r="23522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国家标志的颜色通常具有象征意义，如红色代表热情、勇气和革命，蓝色代表冷静、理性和和平。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配色的运用对于国家标志的视觉效果至关重要，合理的配色能够突出标志的主题和传递的信息，增强视觉冲击力。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颜色与配色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国家标志中的文字通常为国家名称或缩写，也有使用具有象征意义的词汇或短语的情况。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字体的选择对于国家标志的视觉效果和传达的信息同样重要，不同的字体风格传递不同的情感和氛围，如楷体代表传统和庄重，黑体代表现代和简洁。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文字与字体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象征意义与文化内涵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象征意义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国家标志中的形状、图案、颜色和文字等元素都具有象征意义，能够代表国家的历史、文化、民族精神和价值观念等。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国家标志作为文化符号，蕴含着丰富的文化内涵，能够体现国家的文化特色和传统，激发国民的文化认同感和自豪感。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国家标志应用实例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国旗通常包含特定的颜色、图案和象征性元素，如星星、条纹、盾牌等，这些元素通常与国家的历史、文化和价值观相关联。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设计元素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国旗在国庆日、国际比赛、政府建筑等场合广泛悬挂，代表国家的形象和尊严。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国旗设计及应用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国徽设计及应用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国徽通常包含国家的象征性动物、植物、建筑物或历史事件等元素，以及国家的名称或缩写。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设计元素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国徽通常出现在国家元首的徽章、政府文件、国家机构标识等场合，代表国家的权威和正式性。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应用场合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https://d.book118.com/458100105062006037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2024-09-17T07:30:11.685</cp:lastPrinted>
  <dcterms:created xsi:type="dcterms:W3CDTF">2024-09-16T23:30:11Z</dcterms:created>
  <dcterms:modified xsi:type="dcterms:W3CDTF">2024-09-16T23:30:13Z</dcterms:modified>
</cp:coreProperties>
</file>