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7CDB903-6F50-45F0-BF10-E8AC56AE87A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F6B48-FB92-4C0A-924C-DDF259790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988F7-D66B-4200-9D89-4866E0652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FAF50-FBD0-417F-AE3A-BCC2546D6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767D8-343C-4970-999C-27608AD7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FCFC1-8D4E-4281-84AF-425F05B95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9CFDB-C5B2-40E0-A48E-F587DE490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3E5B60-FEA0-48E6-B599-E5B8884AC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38247-6875-4360-9913-FE567FB61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A2059-2C61-4F23-8939-9FB5CAFA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D95AD-A6FC-49E9-8234-FBAA1975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582CC-FD08-49A2-81B8-79362083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E879D0C-16DD-4EE8-9477-1A6BECA73DD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11A6364-75A1-4B9C-B66C-23B9FE1CAD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1034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人事行政年终自评报告样本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矩形 9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76" name="图片 8"/>
          <p:cNvPicPr/>
          <p:nvPr/>
        </p:nvPicPr>
        <p:blipFill>
          <a:blip r:embed="rId2"/>
          <a:srcRect l="6114" t="8114" r="6111" b="50003"/>
          <a:stretch>
            <a:fillRect/>
          </a:stretch>
        </p:blipFill>
        <p:spPr>
          <a:xfrm>
            <a:off x="0" y="4053960"/>
            <a:ext cx="12191760" cy="2803680"/>
          </a:xfrm>
          <a:prstGeom prst="rect">
            <a:avLst/>
          </a:prstGeom>
          <a:ln w="0">
            <a:noFill/>
          </a:ln>
        </p:spPr>
      </p:pic>
      <p:pic>
        <p:nvPicPr>
          <p:cNvPr id="77" name="图片 23"/>
          <p:cNvPicPr/>
          <p:nvPr/>
        </p:nvPicPr>
        <p:blipFill>
          <a:blip r:embed="rId3"/>
          <a:srcRect t="21502" b="27423"/>
          <a:stretch>
            <a:fillRect/>
          </a:stretch>
        </p:blipFill>
        <p:spPr>
          <a:xfrm>
            <a:off x="7909200" y="4737960"/>
            <a:ext cx="4150080" cy="2119680"/>
          </a:xfrm>
          <a:prstGeom prst="rect">
            <a:avLst/>
          </a:prstGeom>
          <a:ln w="0">
            <a:noFill/>
          </a:ln>
        </p:spPr>
      </p:pic>
      <p:pic>
        <p:nvPicPr>
          <p:cNvPr id="78" name="图片 30"/>
          <p:cNvPicPr/>
          <p:nvPr/>
        </p:nvPicPr>
        <p:blipFill>
          <a:blip r:embed="rId4"/>
          <a:stretch>
            <a:fillRect/>
          </a:stretch>
        </p:blipFill>
        <p:spPr>
          <a:xfrm rot="1617600">
            <a:off x="10323360" y="397800"/>
            <a:ext cx="1272240" cy="1272240"/>
          </a:xfrm>
          <a:prstGeom prst="rect">
            <a:avLst/>
          </a:prstGeom>
          <a:ln w="0">
            <a:noFill/>
          </a:ln>
        </p:spPr>
      </p:pic>
      <p:sp>
        <p:nvSpPr>
          <p:cNvPr id="79" name="云形 31"/>
          <p:cNvSpPr/>
          <p:nvPr/>
        </p:nvSpPr>
        <p:spPr>
          <a:xfrm>
            <a:off x="737280" y="711720"/>
            <a:ext cx="1180800" cy="64476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  <p:sp>
        <p:nvSpPr>
          <p:cNvPr id="80" name="云形 32"/>
          <p:cNvSpPr/>
          <p:nvPr/>
        </p:nvSpPr>
        <p:spPr>
          <a:xfrm>
            <a:off x="2570760" y="290880"/>
            <a:ext cx="617760" cy="33732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工作业绩评估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个人提升评估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团队协作力评估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创新能力评估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公司名称为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ABC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集团，是一家在科技行业领域拥有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年历史的跨国公司。公司拥有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10000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名员工，以创新和团队合作著称。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5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人事行政部门介绍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负责员工招聘、培训和福利管理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部门职责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分为人力资源和行政两个部门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包括人力资源经理、招聘专员等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团队成员介绍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06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年终自评报告简介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报告目的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报告流程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报告重要性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19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参加培训课程，学习新技能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协作能力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帮助同事解决问题，提高团队协作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提出新创意，改进工作流程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自评报告范围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工作业绩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完成项目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，提升团队绩效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自评报告范围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工作业绩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在规定时间内完成，质量优秀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完成项目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带领团队达成目标，获得客户好评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提升团队绩效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45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为了提升自己的技能，我主动报名参加了一系列培训课程，学习了最新的行业知识和软技能，以应对未来工作挑战。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自评报告范围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协作能力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积极提供帮助，共同解决困难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帮助同事解决问题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促进团队沟通，实现协同工作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提高团队协作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63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通过年终自评报告，我深刻反省了自己的工作表现，不断提升自我，加强团队协作，不断创新，为公司发展贡献力量。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67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工作业绩评估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7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业绩目标设定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总结本年度工作任务完成情况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完成情况总结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对自己在工作中的表现进行评价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遇到的困难及如何克服的挑战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困难与挑战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3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业绩亮点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分享在工作中取得的突出成绩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突出事迹分享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总结取得成功的经验和方法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成功经验总结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对自己的业绩表现进行评价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业绩表现评价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94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业绩改进方向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制定改进工作业绩的计划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寻找提升业绩的学习机会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学习成长机会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设定未来工作目标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未来目标设定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5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专业能力提升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提升当前岗位所需的技能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岗位技能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增加对行业知识的了解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总结本年度的自我学习成果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自我学习总结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16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业绩目标设定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总结本年度工作任务完成情况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完成情况总结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遇到的困难及如何克服的挑战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困难与挑战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对自己在工作中的表现进行评价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29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业绩亮点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在工作中，突出的成绩和成功经验是值得分享和总结的，通过评价业绩表现，可以更好地认识自己的优势和劣势。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36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深入了解市场动态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学习最新行业趋势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自我学习总结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参加行业研讨会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阅读相关专业书籍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专业能力提升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岗位技能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提升沟通能力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51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业绩改进方向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对于业绩改进方向，制定明确计划和目标至关重要，同时不断寻找学习成长机会，才能不断提升自身绩效。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4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55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个人提升评估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9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60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学习计划安排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制定学习时间表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选择适合的学习方式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培训经历总结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总结参加的培训课程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提炼培训收获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自我提升计划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提升目标设定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明确职业发展目标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设定学习目标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https://d.book118.com/458101034047006045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人事行政年终自评报告样本</vt:lpstr>
      <vt:lpstr>目录</vt:lpstr>
      <vt:lpstr>第1章 简介</vt:lpstr>
      <vt:lpstr>公司背景</vt:lpstr>
      <vt:lpstr>人事行政部门介绍</vt:lpstr>
      <vt:lpstr>年终自评报告简介</vt:lpstr>
      <vt:lpstr>自评报告范围</vt:lpstr>
      <vt:lpstr>自评报告范围-工作业绩</vt:lpstr>
      <vt:lpstr> </vt:lpstr>
      <vt:lpstr>自评报告范围-协作能力</vt:lpstr>
      <vt:lpstr>结尾</vt:lpstr>
      <vt:lpstr>第2章 工作业绩评估</vt:lpstr>
      <vt:lpstr>业绩目标设定</vt:lpstr>
      <vt:lpstr>业绩亮点</vt:lpstr>
      <vt:lpstr>业绩改进方向</vt:lpstr>
      <vt:lpstr>专业能力提升</vt:lpstr>
      <vt:lpstr>业绩目标设定</vt:lpstr>
      <vt:lpstr> </vt:lpstr>
      <vt:lpstr>专业能力提升</vt:lpstr>
      <vt:lpstr>业绩改进方向</vt:lpstr>
      <vt:lpstr>第3章 个人提升评估</vt:lpstr>
      <vt:lpstr>自我提升计划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2024-09-25T18:51:11.427</cp:lastPrinted>
  <dcterms:created xsi:type="dcterms:W3CDTF">2024-09-25T10:51:11Z</dcterms:created>
  <dcterms:modified xsi:type="dcterms:W3CDTF">2024-09-25T10:51:13Z</dcterms:modified>
</cp:coreProperties>
</file>