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A308B-AD1C-4473-BA53-2E1A34FD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44464-FB34-4561-A06C-B7078B402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25EE9-B6ED-4C4F-B7D9-4F086AEE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55A80-BE2F-4D22-8D51-659553544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85858-93AD-4723-892F-FBBBFDCE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B41C7-F305-41C5-8482-D86409A8D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92FCCF-63BF-4BDF-BB5C-9FEAF5DE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9A39D-927F-4C5F-A507-D8A82DE9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9C31F-8322-4072-8F9F-2968E763A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13045-78A9-4F5D-B9E7-C66D84E0C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5C6A5-4B8C-43AB-B29E-D4871E221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104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供应商关系管理与激励机制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供应商合作与协同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供应商绩效管理与改进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供应商风险管理及应对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供应商关系管理概述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供应商关系管理是一种系统性的方法，旨在建立和维护与供应商之间的长期、互利合作关系，以确保供应链的高效运作和持续改进。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良好的供应商关系管理有助于提高供应链的稳定性、降低成本、优化资源配置、促进创新和提升竞争优势。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64" r="135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确保供应商按照合同要求提供高质量的产品或服务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降低采购成本，提高采购效率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优化供应商组合，降低供应链风险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与供应商建立长期、稳定的合作关系，实现共赢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诚信合作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确保在与供应商合作过程中遵循公平、公正、公开的原则，维护双方利益。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建立基于信任和诚信的合作关系，促进双方坦诚沟通和协作。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致力于与供应商建立长期稳定的合作关系，确保供应链的持续性和稳定性。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鼓励与供应商共同成长和进步，分享知识和资源，实现共同发展。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评估供应商的售后服务、技术支持、合作态度等。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考察供应商的技术实力、研发能力、创新能力等。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评估供应商的交货准时率、交货周期、生产灵活性等。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评估供应商的产品或服务质量，包括合格率、退货率、客户投诉等指标。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考虑供应商的价格竞争力，包括成本、折扣、付款条件等。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组织专家团队对供应商进行现场考察，了解其生产、管理、技术等方面的情况。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向供应商发放问卷，收集关于质量、价格、交货期等方面的信息。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分析供应商过去的表现，包括质量、交货期、价格等方面的数据。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参考权威机构对供应商的认证结果，如ISO9001质量管理体系认证等。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第三方认证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与公司长期合作，提供关键产品或服务，需建立紧密的合作关系。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战略型供应商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在某些方面具有优势，但可替代性较强，需保持良好合作关系并适当引入竞争。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优先型供应商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提供一般产品或服务，可替代性强，需通过市场竞争降低成本和提高质量。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普通型供应商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表现不佳或存在严重问题，需及时更换或采取相应措施。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淘汰型供应商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供应商分类与策略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供应商合作与协同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与供应商建立长期稳定的合作关系，通过签订长期合同、共同投资等方式深化合作，确保供应链的稳定性。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根据市场需求和价格波动，与供应商签订短期合同，保持灵活性以应对市场变化。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短期合作模式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与关键供应商建立战略联盟，共同开发新产品、新技术，共享资源和市场机会，提升整体竞争力。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搭建供应链信息平台，实现与供应商之间的实时信息共享，提高信息传递效率和透明度。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信息平台建设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定期召开供应商沟通会议，分享市场趋势、需求预测、库存状况等信息，促进双方的理解和信任。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通过数据共享和分析工具，与供应商共同分析供应链数据，发现潜在问题和改进机会。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与供应商共同开展研发项目，整合双方的技术和资源优势，推动新产品、新技术的开发和应用。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联合研发项目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鼓励供应商之间的技术交流与合作，促进技术转移和知识共享，提升整体技术水平。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技术交流与合作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建立创新激励机制，鼓励供应商提出创新性想法和解决方案，促进供应链的创新和发展。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协同创新与研发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供应商激励机制设计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https://d.book118.com/458101046020006027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2024-09-04T18:31:34.113</cp:lastPrinted>
  <dcterms:created xsi:type="dcterms:W3CDTF">2024-09-04T10:31:34Z</dcterms:created>
  <dcterms:modified xsi:type="dcterms:W3CDTF">2024-09-04T10:31:36Z</dcterms:modified>
</cp:coreProperties>
</file>