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09446-BF75-458F-949D-129E50035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BE5C0-EB8B-4970-A0E5-2ECFCF910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94362-71C3-4F00-815A-415A3F57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936AF-A1B0-4F42-833F-354E3BFF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B366FB-543D-4905-B760-3CF38FFDB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E1B89-FB09-4BBD-B077-E310FF790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B5DBB-E75B-483A-882A-337565D3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57220-83CA-47E6-89FF-9C4A66BEE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352E8-DFCF-400B-A66D-D76FAE53B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ABC16-E741-4CBE-BC2A-D9D2FBBBA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C2F75-DED1-4711-90EF-63686C9F2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1123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《DB2基础培训》PPT课件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DB2安装与配置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DB2基础操作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DB2高级特性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DB2性能优化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DB2安全性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DB2是IBM开发的一种关系数据库管理系统，用于存储、检索和管理大量数据。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广泛应用于企业级应用、电子商务、金融系统等领域。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提供高级别的数据安全保障，包括数据加密、备份和恢复等功能。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DB2简介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1983年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DB2的雏形在IBM的System/38上诞生。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 for OS/2和DB2 for Windows相继发布。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随着互联网的兴起，DB2推出了网络数据库功能和Linux平台支持。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随着大数据和云计算的发展，DB2增加了对分布式数据库和云存储的支持。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DB2的发展历程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DB2的体系结构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数据库服务器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负责管理数据库的物理存储、数据检索和并发控制。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支持多种数据存储方式，包括表、索引、分区等。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客户端工具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提供用户与数据库交互的界面，如SQL命令行工具、图形化界面工具等。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数据访问接口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支持多种编程语言和API接口，如JDBC、ODBC、SQLJ等。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DB2安装与配置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确保服务器满足DB2的硬件和软件要求，如操作系统版本、内存、磁盘空间等。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安装环境要求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从IBM官方网站下载DB2的安装包。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下载安装包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按照安装向导的指引，逐步完成安装，包括选择安装组件、配置安装选项等。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安装完成后，进行必要的验证测试，确保DB2正常运行。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安装验证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DB2的安装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配置环境变量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设置DB2的环境变量，如数据库实例名称、数据库别名等。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配置网络连接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配置DB2的网络连接参数，以便客户端能够连接到数据库。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配置数据存储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根据实际需求，配置数据存储参数，如数据文件、日志文件等的位置和大小。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配置安全性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配置用户账号、权限和角色，确保数据库的安全性。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DB2的配置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使用DB2提供的命令或工具，创建新的数据库实例。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创建数据库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在不再需要数据库时，使用DB2提供的命令或工具删除数据库实例。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删除数据库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定期备份数据库，并在需要时进行恢复操作，以确保数据的可靠性和完整性。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数据库备份与恢复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数据库的创建与删除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DB2基础操作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重要基石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掌握如何使用SQL进行数据查询、插入、更新和删除操作。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理解SQL中的数据类型、运算符和函数等概念。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了解SQL语言的基本语法和结构，如SELECT、INSERT、UPDATE、DELETE等语句。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SQL语言基础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表的管理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基础操作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学习如何创建表，包括定义列名、数据类型和约束等。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掌握如何修改表结构，如添加、删除或修改列。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学习如何删除表以及如何重命名表。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https://d.book118.com/458101123031006031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2024-09-08T01:06:02.580</cp:lastPrinted>
  <dcterms:created xsi:type="dcterms:W3CDTF">2024-09-07T17:06:02Z</dcterms:created>
  <dcterms:modified xsi:type="dcterms:W3CDTF">2024-09-07T17:06:04Z</dcterms:modified>
</cp:coreProperties>
</file>