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3F66E8-4E4B-4157-97DF-2EFCE83B47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7EC702-2743-4603-808D-C428B6616B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2AC0D0-5A00-4799-950C-49418AB045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DE36D5-754A-4102-8F8E-5F611FC504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C6080C2-032B-42A9-A065-A7F0FE6E41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113154-EA27-4321-B43D-240364CCF4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0CC9C3-B5C5-438E-8B96-146F707F28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B8A2EC-ADA6-42E2-BCAA-DB01985B38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698DC6-7E3F-4C5C-B64D-A223AB3153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09CF52-E629-47BB-AA8F-AF3C339585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5AD738-9E16-48E7-8FCE-751D992BA3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10214212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《经济相关词汇》PPT课件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经济学基础概念</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微观经济学</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宏观经济学</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国际经济学</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发展经济学</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环境经济学</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经济学基础概念</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经济学是一门研究人类经济行为和现象的学科，它探讨如何利用有限的资源来满足人类无限的需求。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微观经济学和宏观经济学是经济学的两大分支。微观经济学主要研究个体经济单位（如家庭、企业）的经济行为，而宏观经济学则关注整个国家或地区的经济现象。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9067" r="906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5832" r="15832"/>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3242" r="13242"/>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经济学的重要性</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通过研究经济发展规律，制定合理的经济政策，推动国家经济发展。</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通过提高生产效率和资源配置，增加社会财富，提高人民生活水平。</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通过宏观经济政策调节市场需求，促进就业机会的增加。</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合理的经济政策可以减少贫富差距，维护社会稳定。</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促进经济发展</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提高生活水平</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保障就业</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维护社会稳定</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98" r="1659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9379" r="1937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以亚当·斯密、大卫·李嘉图等为代表，强调市场自由竞争和自由放任政策。</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古典经济学</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以马歇尔为代表，引入数学、物理学等科学方法，建立经济学的理论体系。</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新古典经济学</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以约翰·梅纳德·凯恩斯为代表，主张国家干预经济，通过财政政策和货币政策调节总需求。</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凯恩斯主义</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反对国家干预，强调市场调节和私有化，代表人物有弗里德里希·哈耶克和米尔顿·弗里德曼。</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新自由主义</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经济学的发展历程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微观经济学</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需求</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供给</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均衡价格</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弹性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需求与供给</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6752" b="16752"/>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消费者在不同价格水平上愿意并能够购买的商品或服务的数量。</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在不同价格水平上生产者愿意并能够提供的商品或服务的数量。</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市场上的需求和供给相交时的价格，此时需求量等于供给量。</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衡量需求或供给数量对价格变动反应的敏感度。</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市场中存在大量的小规模生产者，每个生产者对市场价格没有影响。</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完全竞争市场</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垄断竞争市场</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寡头市场</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完全垄断市场</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市场中存在一定数量的生产者，每个生产者有一定的市场份额，对市场价格有一定影响。</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少数几家大生产者占据大部分市场份额，对市场价格有显著影响。</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单一生产者完全控制某一市场的全部供给。</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375" r="183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对同一商品或服务在不同市场或对不同顾客收取不同的价格。</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价格歧视</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生产者根据市场需求和供给决定商品或服务的价格。</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市场定价</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生产者根据生产成本加上预期利润来确定价格。</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成本加成定价</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生产者根据竞争对手的价格来制定自己的价格。</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竞争定价</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消费者在有限的收入约束下追求效用的最大化。</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效用最大化</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因价格变动而引起的商品或服务之间的相对价格变化，导致消费者改变购买组合的现象。</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替代效应</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因收入变动而引起的商品或服务的需求量变化。</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收入效应</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随着消费量的增加，单位消费增加带来的效用增加逐渐减少。</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边际效用递减</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消费者行为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利润最大化</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随着生产规模的扩大，单位产品的成本逐渐降低。</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规模经济</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范围经济</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不确定性与风险</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生产者面临的市场不确定性以及如何降低风险的管理决策。</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生产者在成本和收益之间寻求利润的最大化。</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随着企业经营范围的扩大，单位产品的成本逐渐降低。</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生产者行为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宏观经济学</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国民收入与经济增长</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国民收入</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指一个国家在一定时期内所有居民获得的最终产品和劳务的价值总和。</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经济增长</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指一个国家或地区在一定时期内国民收入或产出的增加。</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国内生产总值（GDP）</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指一个国家或地区在一定时期内生产的所有最终商品和服务的市场价值总和，是衡量国民收入和经济增长的主要指标。</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人均GDP</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指一个国家或地区人均创造的GDP，反映一个国家或地区经济发展水平和生活水平。</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失业与通货膨胀</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失业率</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指劳动力市场中失业人员占劳动力总数的比例。</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通货膨胀</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指货币的购买力下降，物价普遍上涨的现象。</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自然失业率</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指在没有货币因素干扰的情况下，劳动力市场处于供求相等的均衡状态下的失业率。</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消费者价格指数（CPI）</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指反映一定时期内居民家庭一般所购买的消费品和服务项目价格水平变动情况的相对数。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https://d.book118.com/458102142124006035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117</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2024-09-14T18:51:02.693</cp:lastPrinted>
  <dcterms:created xsi:type="dcterms:W3CDTF">2024-09-14T10:51:02Z</dcterms:created>
  <dcterms:modified xsi:type="dcterms:W3CDTF">2024-09-14T10:51:04Z</dcterms:modified>
</cp:coreProperties>
</file>