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61252-624C-4B62-8E80-69862F542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AF9D3-765F-4DEB-A1C1-4B0EAC685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C30C0-0019-4D7D-80FA-B1E3BB4D6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2C8646-5359-459E-8691-273AC507D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1D0C85-FC7E-4F1E-B1A4-94329338F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790B06-46D8-4B59-8571-A868ED7D1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02F64E-1BF0-40D7-B0C9-C5126CA7A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8B740-5409-4ACE-8421-3AAAE0F29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52E0A-2F81-4FB6-87D3-8452F5F26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A8C30-E9B5-475F-86CF-5D2FEA243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616CF-33C1-49D9-BEF1-DABC9DDBC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030471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新能源圆柱电池行业分析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行业前景预测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61" r="293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94" r="323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圆柱电池的定义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圆柱电池通常具有较高的能量密度和功率密度，同时具有较长的循环寿命和较低的自放电率。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圆柱电池是指一种以圆柱形钢壳为包装、以圆柱形电芯为核心的电池类型。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根据容量和功率，圆柱电池可分为普通型、中容量型和高容量型。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根据应用领域，圆柱电池可分为消费电子、动力电池和储能等领域。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根据电芯类型，圆柱电池可分为钴酸锂电池、三元锂电池、锰酸锂电池等。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圆柱电池的分类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动力电池领域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随着电动汽车市场的不断扩大，圆柱电池也逐渐应用于电动汽车领域，如特斯拉等知名电动汽车品牌。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消费电子领域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圆柱电池因其高能量密度和功率密度等特点，广泛应用于手机、笔记本电脑等消费电子产品中。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储能领域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圆柱电池具有长循环寿命和低自放电率等优势，因此在储能领域也有广泛的应用前景，如电力公司、数据中心等场所的备用电源。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圆柱电池的应用领域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圆柱电池在储能领域的应用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储能系统对电池的需求增长迅速，圆柱电池凭借其可靠性和安全性，在该领域的应用也逐渐增加。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圆柱电池在便携式电子设备领域的应用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圆柱电池作为便携式电子设备的标准电源，如手机、笔记本电脑等，其市场需求稳定且持续增长。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圆柱电池在电动车领域的应用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随着电动车市场的不断扩大，圆柱电池在该领域的应用也逐渐增加，特别是在混合动力和插电式混合动力电动车中。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全球市场现状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中国圆柱电池生产能力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中国圆柱电池生产能力不断提高，国内主要圆柱电池生产企业包括比克电池、力神电池、亿纬锂能等。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中国圆柱电池市场需求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随着中国新能源市场的快速发展，圆柱电池市场需求持续增长，特别是在电动车、储能等领域。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中国圆柱电池市场规模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近年来，随着中国新能源市场的迅猛发展，圆柱电池市场规模也在不断扩大，特别是在电动车和储能领域。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458" b="2458"/>
          <a:stretch>
            <a:fillRect/>
          </a:stretch>
        </p:blipFill>
        <p:spPr>
          <a:xfrm>
            <a:off x="869006" y="1293635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中国市场现状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随着圆柱电池技术的不断进步，其能量密度和性能得到显著提升，进一步推动了市场增长。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技术创新推动市场增长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随着电动车市场的不断扩大，圆柱电池在该领域的应用也逐渐增加，成为市场增长的重要推动力。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电动车市场推动市场增长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随着储能技术的不断发展和应用，圆柱电池在储能领域的应用也逐渐增加，进一步推动了市场增长。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储能市场推动市场增长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市场增长趋势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作为国内动力电池龙头企业，宁德时代在圆柱电池领域也有较强的研发和生产能力，主要服务于高端电动汽车市场。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宁德时代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作为国内新能源汽车领军企业，比亚迪在圆柱电池领域也有较强的研发实力，主要服务于自家的电动汽车产品。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比亚迪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如比克电池、亿纬锂能等，这些企业在圆柱电池领域具有较强的研发和生产能力，主要服务于消费类电子产品和高端电动汽车市场。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三元圆柱电池企业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宁德时代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比亚迪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三元圆柱电池企业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其他企业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市场份额分布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007" r="1500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1" r="1667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约30%的市场份额，是行业内的领导者。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约20%的市场份额，是行业内的重要竞争者。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约15%的市场份额，是行业内的中坚力量。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约35%的市场份额，包括一些小型电池企业和一些新进入该领域的企业。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作为行业领导者，宁德时代具有较为明显的规模和技术优势，同时与众多汽车厂商建立了合作关系，市场前景广阔。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宁德时代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作为新能源汽车领军企业，比亚迪具有较强的品牌影响力和生产能力，同时拥有较为完整的产业链，能够在竞争中保持较高的性价比。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比亚迪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这些企业具有较强的研发和生产能力，产品性能优良，同时在消费类电子产品市场也有较好的表现，但需要加强品牌建设和市场开拓。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三元圆柱电池企业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竞争优劣势比较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https://d.book118.com/458103047141006035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2024-09-14T23:35:14.444</cp:lastPrinted>
  <dcterms:created xsi:type="dcterms:W3CDTF">2024-09-14T15:35:14Z</dcterms:created>
  <dcterms:modified xsi:type="dcterms:W3CDTF">2024-09-14T15:35:16Z</dcterms:modified>
</cp:coreProperties>
</file>