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4172D2-4F79-4D10-B2A6-BBA42BE2E2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5B8594-F913-46C3-AED4-265B81535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C25AB1-64B2-4026-BE74-EDCDD06B74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16ED86-1F64-4949-8329-8C8E9171DC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69B719-FE5F-437B-8EED-217EAA1272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0905A1-14B1-4832-8C63-2226A338F1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77ACD0-D584-4B35-950D-7ABB137B67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A67822-036E-4811-8CA5-3B1E010CE2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11AE7E-442C-4A9D-A8DC-BA92F23717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F1443D-F8A0-49FC-8655-F4F69B9B2C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5AB372-58EE-4A2D-9635-9E3578AD3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0405613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高中物理方程汇总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力学方程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热学方程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电磁学方程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光学方程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原子物理与量子力学初步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力学方程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330" r="23330"/>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牛顿第一定律</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物体在不受外力作用时，保持静止状态或匀速直线运动状态。</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牛顿第二定律</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物体的加速度与所受合外力成正比，与物体质量成反比，即F=ma。</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牛顿第三定律</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两个物体间的作用力和反作用力总是大小相等、方向相反，作用在同一直线上。</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牛顿运动定律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12" r="325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3" r="3256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物体所受合外力的冲量等于物体动量的变化，即Ft=mv2−mv1。</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动量定理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在不受外力或所受合外力为零的系统中，系统总动量保持不变。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动量守恒定律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动量定理与动量守恒</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在只有重力或弹力做功的物体系统内，动能与势能可以相互转化，而总的机械能保持不变。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机械能守恒定律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除重力或弹力以外的其它力做功等于物体机械能的变化。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功能原理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能量既不会凭空产生，也不会凭空消失，它只能从一种形式转化为另一种形式，或者从一个物体转移到别的物体；在转化和转移过程中其总量不变。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能量转化和守恒定律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能量守恒与转化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热学方程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热量与功的关系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ΔU = Q + W，其中ΔU表示内能的变化，Q表示吸收的热量，W表示外界对系统做的功。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热力学第一定律的实质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能量守恒定律在热学中的表现，即热量可以从一个物体传递到另一个物体，也可以与机械能或其他能量互相转换，但是在转换过程中，能量的总值保持不变。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热力学第一定律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热力学第二定律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克劳修斯表述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热量不能自发地从低温物体传到高温物体。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开尔文表述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不可能从单一热源取热，使之完全变为有用功而不产生其他影响。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热力学第二定律的实质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揭示了自然界中进行的涉及热现象的宏观过程都具有方向性。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热传导方程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q = -k * (dT/dx)，其中q表示热流密度，k表示热传导系数，dT/dx表示温度梯度。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热辐射方程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E = σT^4，其中E表示辐射力，σ表示斯特藩-玻尔兹曼常数，T表示热力学温度。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热传导与热辐射的区别</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热传导是依靠物质内部分子的无规则热运动，使热量从高温物体传向低温物体；而热辐射是物体由于具有温度而辐射电磁波的现象。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热传导与热辐射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电磁学方程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30" r="9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描述真空中两个静止点电荷之间的相互作用力，其大小与两电荷的电量乘积成正比，与它们之间的距离平方成反比。</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描述电场中某点的电场强弱和方向的物理量，等于单位正电荷在该点所受的电场力。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库仑定律与电场强度</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电场强度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库仑定律</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10389" b="10389"/>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磁感应强度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描述磁场中某点的磁场强弱和方向的物理量，等于单位长度、单位电流密度的导线在该点所受的最大磁场力。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安培环路定理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描述磁场中磁感应强度沿任意闭合路径的线积分等于穿过该路径所包围面积的电流的总和。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磁感应强度与安培环路定理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https://d.book118.com/458104056137006036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2024-09-16T11:38:52.320</cp:lastPrinted>
  <dcterms:created xsi:type="dcterms:W3CDTF">2024-09-16T03:38:52Z</dcterms:created>
  <dcterms:modified xsi:type="dcterms:W3CDTF">2024-09-16T03:38:54Z</dcterms:modified>
</cp:coreProperties>
</file>