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5F7A5B-7148-4181-9D22-53C6ED374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A4AD05-5587-496D-915D-61A5B2F7F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3A9CF4-E0B5-466B-AE52-08456D48F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82CCD5-84D2-47E4-ADDA-69EAD357C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A854A7-8198-4DFE-B64A-EAA42A5C1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436382-D3EC-40D8-953F-F5EBB4D1E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15F23F-2336-4D1D-9524-0BE0732A1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4E04BF-9BB6-4E1B-AFF2-4ED69BD1C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A548B3-B21C-47CE-95C1-5D0D13499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352BA-8BC6-48F3-B49F-289B9CB7E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3215A8-4BC2-464B-853F-7A7E37EC3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10412507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语法填空解题技巧及答题攻略全面剖析与应用指导分享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语法填空题型概述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解题技巧之词汇运用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解题技巧之句子结构分析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解题技巧之逻辑关系判断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答题攻略之备考策略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应用指导之实战演练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语法填空题型概述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70" r="8170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空格设置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考查内容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难度适中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语法填空题通常在短文中留出10个空格，要求考生根据上下文语境和语法规则填写正确的单词或短语。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主要考查考生的语法知识、词汇运用能力和对上下文语境的理解。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相对于完形填空和阅读理解等题型，语法填空的难度适中，更注重对基础知识的考查。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题型特点与要求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考察内容与目标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包括时态、语态、非谓语动词、从句、虚拟语气等。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要求考生能够准确运用词汇，特别是近义词、形近词和词组搭配等。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考生需要根据上下文语境理解空格处所需填写的内容，确保填入的内容与文章整体意思相符。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语法知识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词汇运用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上下文理解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忽略上下文语境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很多考生在做题时只关注空格所在的句子，而忽略了上下文语境。正确的做法是先通读全文，了解文章大意和语境，再根据上下文填写空格。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忽视语法规则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有些考生认为只要填入的内容与文章意思相符即可，忽视了语法规则的重要性。实际上，语法规则是判断填入内容是否正确的重要标准之一。因此，考生在做题时应注重语法规则的运用。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词汇运用不当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部分考生对词汇的掌握不够准确，容易在选词填空时出现错误。为了提高词汇运用的准确性，考生平时应多积累词汇，特别是近义词、形近词和词组搭配等，并加强相关练习。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常见误区及应对策略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解题技巧之词汇运用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名词辨析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动词辨析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形容词和副词辨析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介词辨析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词汇分类与辨析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了解形容词和副词的比较级和最高级的变化规则，以及它们在句子中的位置和作用。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掌握动词的时态、语态、语气等变化，以及及物动词和不及物动词的用法。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注意可数名词与不可数名词的区别，以及抽象名词和具体名词的用法。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熟悉常用介词的用法和固定搭配，注意介词与其他词类的搭配关系。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动词短语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介词短语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形容词短语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固定句型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固定搭配与习惯用法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掌握常见的动词短语，如“take care of”、“look forward to”等。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了解常用的介词短语，如“in addition to”、“due to”等。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熟悉形容词短语的结构和用法，如“be aware of”、“be responsible for”等。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掌握一些固定的句型和表达方式，如“It is+adj.+to do sth.”、“There is no doubt that…”等。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上下文语境中的词汇选择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理解上下文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仔细阅读文章，理解文章的主题和上下文语境，以便在选择词汇时更加准确。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确定词义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在选择词汇时，要注意词汇的准确含义和用法，确保所选词汇符合上下文语境的要求。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判断词性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根据上下文语境判断所需词汇的词性，如名词、动词、形容词等。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检查搭配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检查所选词汇与其他词类的搭配关系，确保它们之间的搭配是合理的。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解题技巧之句子结构分析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简单句识别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并列句识别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复合句识别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简单句、并列句和复合句识别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由并列连词（and, but, or等）连接的两个或多个简单句，如"He likes apples, but she prefers oranges."（他喜欢苹果，但她更喜欢橙子。）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包含一个主句和一个或多个从句的句子，从句通常由从属连词引导，如"I know that he is lying."（我知道他在说谎。）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只包含一个主谓结构的句子，如"She sings beautifully."（她唱得很好听。）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主语和谓语识别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主语是句子中的动作执行者或状态主体，谓语描述主语的动作或状态。例如，"The cat is sleeping."（猫正在睡觉。）中，"The cat"是主语，"is sleeping"是谓语。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宾语识别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宾语是动词或介词的承受者，通常位于动词或介词之后。例如，"I love you."（我爱你。）中，"you"是宾语。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定语和状语识别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定语修饰名词或代词，状语修饰动词、形容词、副词或整个句子。例如，"The beautiful girl sings sweetly."（那个漂亮的女孩唱得很甜美。）中，"beautiful"是定语，"sweetly"是状语。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句子成分划分与功能定位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https://d.book118.com/458104125075006031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2024-09-08T13:56:28.788</cp:lastPrinted>
  <dcterms:created xsi:type="dcterms:W3CDTF">2024-09-08T05:56:28Z</dcterms:created>
  <dcterms:modified xsi:type="dcterms:W3CDTF">2024-09-08T05:56:30Z</dcterms:modified>
</cp:coreProperties>
</file>