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BD9ECC-58E7-4A7E-9B85-DCCEA7A7D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6F4BBB-E23B-462E-8E6A-525508DAD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E12790-16C4-43FE-B3E6-717935CD8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C7BD3B-801E-4B63-9420-927880BC6D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2E10BA-48F4-4CAC-AEB3-F83BBF596D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39E752-9F2C-4862-924B-FCCE944974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6E7F00-4948-48C3-A9C6-2C3A7D53D5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673403-5B84-4CA2-ACF9-E5DC03274C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984D39-A10D-4FC1-B615-5690D4C280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3CFB96-1984-4FBE-A2CF-73DEF6C87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1820B0-D886-4BFD-82BE-D9374510F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05070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施工质量管理体系的工程技术标准与规范</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施工质量管理体系概述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工程技术标准概述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施工过程质量控制规范</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材料设备采购与验收规范</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人员培训与考核规范</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监督检查与持续改进规范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施工质量管理体系概述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19" r="25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施工质量管理体系是指为确保施工工程在设计、施工、验收等各个环节中质量可控、符合预期要求而建立的一套完整的管理体系。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确保施工工程质量的稳定性、可靠性和经济性，提高工程质量水平，减少质量事故和质量问题的发生。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施工质量是工程项目的核心，直接关系到工程的安全性、耐久性和使用功能。建立和实施施工质量管理体系是保障工程质量的有效途径。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有利于提高施工企业的质量管理水平，增强企业竞争力；有利于保障人民群众生命财产安全，维护社会稳定；有利于促进建筑行业的可持续发展。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施工质量管理体系不断完善，相继出台了一系列相关法规和标准，如《建设工程质量管理条例》、《建筑施工质量验收统一标准》等。同时，施工企业也普遍建立了质量管理体系，并加强了质量监管和质量控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国际上，施工质量管理体系已经比较成熟，许多国家都建立了完善的施工质量管理体系和相关法规。例如，ISO 9001质量管理体系标准在国际上得到广泛应用，为施工企业提供了质量管理的基本框架和方法。此外，一些发达国家还注重运用信息技术和智能化手段提高施工质量管理水平。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工程技术标准概述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根据专业领域和工程类型，工程技术标准可分为土木工程、水利工程、电力工程、交通运输工程等多个类别。</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工程技术标准通常包括设计规范、施工规范、验收规范、安全卫生规范等，涉及工程建设的各个方面。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工程技术标准分类与内容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83" r="17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国内工程技术标准体系相对独立，而国际工程技术标准则更加注重通用性和互操作性。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国内外差异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我国正在积极推进工程技术标准的国际接轨，学习和借鉴国际先进标准，提高我国工程建设的整体水平。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国际接轨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国内外工程技术标准比较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行业标准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由行业协会或专业机构制定，具有行业普遍适用性，是企业制定企业标准的重要参考。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根据企业自身技术水平和市场需求制定，更加灵活和具体，但不得低于行业标准的要求。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关系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行业标准和企业标准是相辅相成的关系，行业标准为企业标准提供了基础和指导，企业标准则是行业标准的细化和补充。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行业标准与企业标准关系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施工过程质量控制规范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确保施工图纸、设计说明等文件齐全、准确，符合相关法规和标准要求。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设计文件审查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施工组织设计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原材料和设备检验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制定科学合理的施工组织设计，明确施工流程、资源配置、进度计划等。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对进场的原材料、构配件和设备进行检验，确保其质量符合设计要求和相关标准。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施工前准备阶段质量控制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对每道工序进行严格的质量控制，确保每道工序的质量符合设计要求。</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958" r="16958"/>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工序质量控制</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对隐蔽工程进行验收，确保其质量符合设计要求和相关标准。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隐蔽工程验收</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定期对施工过程进行质量检查，记录检查结果，及时发现问题并采取措施。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质量检查和记录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施工过程中质量控制方法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https://d.book118.com/458105070135006036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2024-09-16T11:06:13.207</cp:lastPrinted>
  <dcterms:created xsi:type="dcterms:W3CDTF">2024-09-16T03:06:13Z</dcterms:created>
  <dcterms:modified xsi:type="dcterms:W3CDTF">2024-09-16T03:06:15Z</dcterms:modified>
</cp:coreProperties>
</file>