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F934B-F4E6-4A64-A845-6F0154C72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35FAF-E7B9-4F92-9232-EF717D183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990EB-1A30-4B02-98B7-1BA01F83B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DA2FC-3CF4-4892-99F6-B3EA1BB92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EC3460-1714-44A0-B9BE-9C0005A37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01F2F-F207-4666-89AB-7F2DB69F4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374EC-53AF-422D-A682-64D5718CD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2DEC5-B166-4D08-98A6-95AA26348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14DA2-AA4C-4302-9884-F26891CEA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F561F-EBBB-4BB7-94F4-D9651BE6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C9CDD-4C9B-4E02-8393-31C25555E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06036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《古代文学的审美观念与艺术创作》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古代文学的审美观念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古代文学的艺术创作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审美观念对古代文学的影响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古代文学审美观念与现代审美的联系与差异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思想启迪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778" r="67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古代文学是中华民族的文化瑰宝，承载着丰富的历史、文化和思想内涵，对于传承和弘扬中华文化具有重要意义。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古代文学作品具有独特的审美价值，通过艺术形象和情感表达，使读者感受到美的享受和情感的共鸣。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古代文学作品中蕴含着深刻的思想和智慧，对于启迪人们的思想、提高人们的文化素养具有重要作用。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审美观念对艺术创作的影响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不同的审美观念会对艺术创作产生不同的影响，例如对美的追求、对情感的表达、对形式的创新等方面。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艺术创作对审美观念的体现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艺术创作是审美观念的具体体现，通过作品的形式、内容、风格等方面展现出作者对美的理解和追求。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审美观念与艺术创作的互动关系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审美观念和艺术创作之间存在互动关系，一方面审美观念指导着艺术创作，另一方面艺术创作也不断地丰富和发展着审美观念。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审美观念与艺术创作的关系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古代文学的审美观念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古代文学强调人与自然的和谐共生，尊重自然规律，赞美大自然的壮丽景色。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尊重自然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描绘自然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寓意自然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通过对自然景物的细致描绘，抒发对大自然的热爱和敬畏之情，体现自然之美。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借助自然景物寄托情感、表达主题，使作品更具象征意义和审美价值。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崇尚自然之美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通过语言的艺术表现，创造出一种超越现实、富有诗意的艺术境界。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37" r="53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营造意境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在意境的营造中，抒发作者的深厚情感，使读者产生共鸣和联想。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抒发情感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683" r="246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708" r="20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意境之美体现了民族文化的独特韵味，有助于文化的传承和发展。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追求意境之美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古代文学注重音韵的和谐与美感，如诗词的平仄、押韵等技巧的运用。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讲究音韵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作品的结构布局讲究起承转合，层次分明，给人以美的享受。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通过对语言的锤炼和提炼，使作品语言简练、生动、形象，富有表现力。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锤炼语言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注重形式之美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古代文学的艺术创作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诗歌创作的审美观念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对古代诗歌的概述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诗歌创作的艺术手法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诗歌创作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古代诗歌是文学的重要组成部分，具有悠久的历史和深厚的文化底蕴。从《诗经》到唐诗宋词，古代诗歌以其独特的韵律、意境和表达方式，成为了中华文化的瑰宝。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古代诗歌创作注重审美体验，追求音韵和谐、意境深远。诗人们通过描绘自然景物、抒发内心情感，表达对美的追求和向往。同时，诗歌创作也体现了时代精神和文化传统，反映了社会风貌和人民心声。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古代诗歌创作运用了丰富的艺术手法，如比喻、拟人、象征等，以生动形象地表现主题和情感。诗人们还注重炼字锻句，追求言简意赅、意蕴悠长，使得诗歌具有高度的艺术感染力。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167" b="5167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对古代散文的概述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古代散文是一种自由灵活的文学形式，包括论说文、记叙文、抒情文等。它以其自然流畅、不拘一格的特点，成为了古代文学中不可或缺的一部分。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散文创作的审美观念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古代散文创作注重真实性和自然性，追求形散而神不散。作家们通过描绘现实生活、抒发真挚情感，表达对人生的感悟和思考。同时，散文创作也体现了作者对时代和社会的关注与反思。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散文创作的艺术手法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古代散文创作运用了多种艺术手法，如叙述、描写、议论等，以展现丰富多彩的生活画面和内心世界。作家们还注重语言的锤炼和修辞的运用，使得散文具有独特的艺术魅力。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散文创作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https://d.book118.com/458106036117006034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2024-09-13T07:12:46.731</cp:lastPrinted>
  <dcterms:created xsi:type="dcterms:W3CDTF">2024-09-12T23:12:46Z</dcterms:created>
  <dcterms:modified xsi:type="dcterms:W3CDTF">2024-09-12T23:12:48Z</dcterms:modified>
</cp:coreProperties>
</file>