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EE4408-1AE9-42B9-A997-4121C31829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C363F5-B960-4122-933A-594A1A5232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4364B9-E97C-43AD-B3BA-98B9885692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0C7CC3-B242-4CBD-96CB-4F574B96F6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581A16-731C-4104-ACF8-B107B69654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3090C4-BF0A-4A1A-91AC-EC1DB101AE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EA941C-CE94-4911-8606-BF9B0F5322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617ADC-E3E6-4B4D-930B-2B0EB15CAF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79B7EB-1EED-46A2-9DCF-65FF19CD74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5A1C54-4E12-4D40-8D7A-A3F434457D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D08A81-F3A1-42E7-A7BE-4653F70B5D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10614113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新材料科学与技术产业人工智能技术应用分析</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新材料科学与技术产业概述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人工智能技术在新材料领域的应用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人工智能技术在新材料产业中的实践案例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人工智能技术对新材料产业的影响与挑战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随着科技的进步，新材料产业已成为全球经济发展的重要引擎，对于提升国家竞争力、推动产业升级具有重要意义。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新材料产业快速发展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近年来，人工智能技术发展迅速，为新材料研发、生产、应用等环节提供了强大的技术支持。</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人工智能技术的崛起</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将人工智能技术应用于新材料产业，可加速新材料研发进程、提高生产效率、优化产品性能，为新材料产业创新发展注入新动力。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两者融合带来的机遇</a:t>
            </a:r>
          </a:p>
        </p:txBody>
      </p:sp>
      <p:pic>
        <p:nvPicPr>
          <p:cNvPr id="9" name="Picture 9"/>
          <p:cNvPicPr>
            <a:picLocks noChangeAspect="1"/>
          </p:cNvPicPr>
          <p:nvPr/>
        </p:nvPicPr>
        <p:blipFill>
          <a:blip r:embed="rId2"/>
          <a:srcRect l="16895" r="1689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本报告旨在分析人工智能技术在新材料产业中的应用现状、挑战与机遇，提出针对性的发展建议，推动新材料产业与人工智能技术的深度融合。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本报告将围绕新材料研发、生产、应用等关键环节，探讨人工智能技术的具体应用及其产生的影响。同时，结合国内外典型案例，分析人工智能技术在新材料产业中的发展趋势和前景。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新材料科学与技术产业概述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新材料是指新近发展或正在发展的具有优异性能的结构材料和有特殊性质的功能材料。</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按照应用领域，新材料可分为信息材料、能源材料、生物医用材料、生态环境材料、国防军工材料等。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新材料分类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新材料定义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新材料产业经历了从无到有、从小到大的发展历程，目前已经成为全球范围内备受关注的战略性新兴产业。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当前，新材料产业已经形成了较为完整的产业链，涵盖了研发、生产、应用等各个环节。同时，新材料产业也正在与人工智能等前沿技术深度融合，推动产业向更高层次发展。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产业发展历程及现状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趋势二</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绿色环保。未来新材料产业将更加注重环保和可持续发展，推动绿色新材料的研发和应用。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趋势三</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跨界融合。新材料产业将与信息技术、生物技术等其他产业实现跨界融合，创造出更多具有颠覆性的新产品和新服务。</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趋势一</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智能化发展。随着人工智能技术的不断发展，新材料产业将实现更加智能化的研发、生产和管理。</a:t>
            </a:r>
          </a:p>
        </p:txBody>
      </p:sp>
      <p:pic>
        <p:nvPicPr>
          <p:cNvPr id="10" name="Picture 10"/>
          <p:cNvPicPr>
            <a:picLocks noChangeAspect="1"/>
          </p:cNvPicPr>
          <p:nvPr/>
        </p:nvPicPr>
        <p:blipFill>
          <a:blip r:embed="rId2"/>
          <a:srcRect l="16625" r="166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产业未来发展趋势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人工智能技术在新材料领域的应用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753" r="2175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利用人工智能技术对大量材料数据进行深度学习和挖掘，发现材料性能与结构之间的内在关系，指导新材料的设计。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数据驱动的材料设计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结合高通量实验和人工智能技术，加速新材料的研发过程，实现材料性能的快速预测和优化。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材料基因组计划</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利用人工智能技术建立材料的物理模型，通过计算机模拟仿真技术预测材料的性能表现，为新材料的研发提供理论支持。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材料模拟仿真</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材料设计与模拟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通过人工智能技术建立材料性能预测模型，实现对材料性能的快速、准确预测，为新材料的研发和应用提供决策支持。</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材料性能预测</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利用人工智能技术对材料的成分、结构等参数进行优化设计，提高材料的性能表现，满足特定应用场景的需求。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材料性能优化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基于人工智能技术的逆向工程技术，通过对已知材料性能的分析和挖掘，推导出材料的成分和结构信息，指导新材料的研发。</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材料逆向工程</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材料性能预测与优化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工艺参数优化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基于人工智能技术对材料制备过程中的工艺参数进行优化设计，提高材料制备的成品率和性能稳定性。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智能化制备工艺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将人工智能技术与材料制备工艺相结合，实现制备过程的自动化、智能化控制，提高材料制备的效率和质量。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实时监控与预警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利用人工智能技术对材料制备过程进行实时监控和数据采集，通过建立预警模型实现对异常情况的及时发现和处理。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材料制备过程控制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https://d.book118.com/458106141130006035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2024-09-14T20:18:00.884</cp:lastPrinted>
  <dcterms:created xsi:type="dcterms:W3CDTF">2024-09-14T12:18:00Z</dcterms:created>
  <dcterms:modified xsi:type="dcterms:W3CDTF">2024-09-14T12:18:02Z</dcterms:modified>
</cp:coreProperties>
</file>