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902FD-B7B9-4C81-B8D9-2D3D305A5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4333C-EC51-4FA8-B86B-445099C4B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3744E-F6C0-4B74-84A0-85C578543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137D84-ECEC-47D7-BB1E-A010B802A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9A5681-6CB0-440F-AD31-2F1811A8D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9D08BA-E44A-40C0-8994-76289E80A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799673-3CD1-42FA-851B-AFF5C28F6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1B2320-6D80-4396-A546-DA7ADC22D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0AF083-F8CB-4569-85C6-E9A657E75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FA49E6-AFAF-4025-9CB7-27B633528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E8DD6-CC86-4306-B12B-84106C1BB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10712014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钱串的养殖方法和注意事项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1326490"/>
            <a:ext cx="5295900" cy="4686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62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养殖环境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62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养殖土壤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62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繁殖方法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62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养护注意事项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62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钱串的摆放位置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62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钱串的寓意和象征意义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7895" cy="13362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00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养殖环境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104651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温度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25" name="TextBox 2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避免高温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钱串不适应过高的温度，长时间处于高温环境下可能会导致钱串生长停滞或者叶片变黄。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28" name="TextBox 2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避免低温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钱串不适应过低的温度，长时间处于低温环境下可能会导致钱串冻伤或者死亡。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适宜温度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钱串生长的适宜温度范围是15℃-25℃，在夏季高温时需要注意采取降温措施，冬季则需要注意采取保暖措施。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钱串需要充足的光照，最好放置在向阳的地方，以保证其能够得到足够的阳光。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4618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适宜光照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虽然钱串需要光照，但是不能长时间暴露在强光下，否则可能会导致叶片灼伤。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4618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避免强光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长时间的阴暗环境可能会导致钱串徒长，影响其形态和健康。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4618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避免阴暗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11" name="AutoShape 11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1" name="TextBox 31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光照</a:t>
            </a:r>
          </a:p>
        </p:txBody>
      </p:sp>
      <p:sp>
        <p:nvSpPr>
          <p:cNvPr id="32" name="AutoShape 32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750" b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0526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避免干燥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长时间的干燥环境可能会导致钱串叶片枯萎或者脱落，影响其生长和健康。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浇水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4950526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适宜浇水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钱串的浇水需要掌握适当的时间和水量，一般来说，每次浇水要浇透，但是不能有积水。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4950526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避免积水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钱串不喜欢过于潮湿的环境，如果长时间积水可能会导致根部腐烂或者叶片变黄。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7895" cy="13362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00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养殖土壤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选择土壤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5" name="Group 25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26" name="AutoShape 26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疏松透气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钱串喜欢生长在疏松透气的土壤中，因此要选择排水性好、透气性好的土壤。</a:t>
              </a:r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31" name="AutoShape 31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肥沃性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富含有机质的土壤对于钱串的生长十分有利，因此可以选择加入腐叶土、泥炭土等有机肥。</a:t>
              </a:r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36" name="AutoShape 36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酸性土壤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钱串喜欢生长在酸性土壤中，因此要选择pH值在5.5-6.5之间的酸性土壤。</a:t>
              </a:r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保持湿润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钱串喜欢生长在湿润的环境中，因此要经常保持土壤湿润。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注意排水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避免土壤积水，以免造成根部腐烂，影响植株生长。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土壤湿度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4188" r="24188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为了满足钱串生长所需的养分，需要定期施肥。可以选择有机肥或化肥，但要注意施肥量不要过多，以免烧伤植株。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42093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定期施肥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在种植钱串时，可以添加一些基肥，以增加土壤的肥力。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226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添加基肥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土壤肥力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7895" cy="13362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00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繁殖方法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扦插管理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扦插后应将盆栽转移到通风阴凉的地方，避免阳光直射。保持介质湿润，但避免过度浇水。生根期间，可适当喷洒多菌灵等药剂来预防病害。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扦插繁殖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扦插时间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最佳的扦插时间是在每年的4-5月或8-9月。此时的光照、湿度和温度都较为适宜，能有效提高插穗的生根率。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插穗选择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选择健康、粗壮的侧枝作为插穗，枝条长度应控制在3-5厘米之间。插穗上应保留2片叶子进行光合作用。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扦插介质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使用疏松而不太粘的介质进行扦插，如蛭石、珍珠岩等。这些介质具有良好的透气性和保湿性，有助于插穗快速生根。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109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分株时间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83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分株繁殖的最佳时机是在春季或秋季。此时的气候适宜，植株生长迅速，能提高成活率。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5422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移植环境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83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将分株后的小株栽种到新的盆土中，轻轻压实土壤。移植后应立即浇水，并放置在阴凉通风的地方养护。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7716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移植管理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83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分株移植后要保持土壤湿润，但避免积水。在新的根系长出之前，可适当喷洒生根粉来促进根系生长。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80603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分株方法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83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将钱串植株从盆中取出，轻轻抖落根部的土壤。然后沿着根系将植株分割成若干小株，每株应带有2-3个根系。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分株繁殖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https://d.book118.com/458107120141006035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2024-09-14T23:36:55.794</cp:lastPrinted>
  <dcterms:created xsi:type="dcterms:W3CDTF">2024-09-14T15:36:55Z</dcterms:created>
  <dcterms:modified xsi:type="dcterms:W3CDTF">2024-09-14T15:36:57Z</dcterms:modified>
</cp:coreProperties>
</file>