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7CDD9-38F8-4EA0-B9F7-ECE0477D2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31F3F-540C-4006-A2A6-C18C4ED9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5D4CF-3993-4552-813A-1AF477F6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3C7E4-226E-4DAE-9F27-77A55E72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AF8BB-B0DC-4149-8022-7906268F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4CB63-21D5-41E4-B885-010DD3E9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B062D-154D-4848-AB53-D57E3026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4095D-5BFD-4069-B78A-0B8D12FA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32A96-A621-42DA-92FE-1200C60A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1D4FC-932C-4CCD-9383-E6677163C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2E622-C931-4754-B193-74067460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1020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安全生产管理制度培训课程案例研究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安全生产管理制度培训课程案例研究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通过培训课程，使员工深入了解安全生产管理制度的重要性，增强安全意识。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防范生产事故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通过学习和掌握安全生产管理制度，员工能够识别和预防潜在的安全隐患，减少生产事故的发生。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安全生产是企业稳定发展的基石，通过培训课程提升员工安全素质，有助于企业实现长期可持续发展。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通过考试、问卷调查等方式对课程效果进行评估，确保员工真正掌握所学内容并能够在实际工作中应用。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本课程旨在使员工全面了解安全生产管理制度，掌握相关安全知识和技能，提高员工的安全意识和应对能力。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课程涵盖安全生产法律法规、安全管理制度、安全操作规程、应急救援等方面，结合企业实际情况进行案例分析和实践操作。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采用讲授、案例分析、小组讨论、实践操作等多种教学方法，使员工在互动学习中掌握相关知识和技能。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规范企业安全生产行为，明确各级管理人员和员工的安全职责，提高员工安全意识，预防生产安全事故的发生。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对新员工和在职员工进行定期的安全教育和培训，提高员工的安全意识和操作技能。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定期对生产设备、设施、作业环境等进行检查，及时发现和消除安全隐患。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制定应急预案，明确应急组织、通讯联络、现场处置等方面的要求，确保在紧急情况下能够迅速、有效地进行处置。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事故应急处理制度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企业主要依靠经验管理，缺乏系统的安全生产管理制度。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安全生产管理制度逐渐成熟，形成了一套完整的体系，涵盖了安全生产的各个方面。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随着工业化的推进和安全生产意识的提高，企业开始建立安全生产管理制度，并逐步完善。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随着科技的发展和社会的进步，安全生产管理制度不断创新和完善，引入了新的管理理念和技术手段。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掌握安全生产管理的基本概念和原则，理解安全生产的重要性和意义。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熟悉国家和地方安全生产法规、政策和标准，了解企业安全生产管理制度和操作规程。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掌握危险源辨识、风险评估和预防控制措施，提高应对突发事件的能力。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了解安全生产事故案例，分析事故原因和教训，增强安全防范意识。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安全生产基本概念和原则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介绍安全生产的定义、目的、意义，以及“安全第一、预防为主”的原则。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安全生产法规、政策和标准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讲解国家和地方安全生产法规、政策和标准，包括《安全生产法》、《生产安全事故报告和调查处理条例》等。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企业安全生产管理制度和…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介绍企业安全生产管理制度和操作规程的制定、实施和监督，包括安全生产责任制、安全教育培训、安全检查等。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危险源辨识、风险评估和…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讲解危险源辨识、风险评估和预防控制措施的方法和步骤，包括危险源辨识、风险评估矩阵、风险控制措施等。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安全生产事故案例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介绍典型的安全生产事故案例，分析事故原因和教训，提高学员的安全防范意识。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通过讲解、演示等方式，向学员传授安全生产管理的基本概念和原则、法规政策标准等相关知识。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组织学员进行危险源辨识、风险评估等实践操作，提高学员的实际操作能力。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结合典型的安全生产事故案例，组织学员进行分析和讨论，引导学员深入思考和理解安全生产管理的重要性。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鼓励学员提问和发表意见，促进学员之间的交流和合作，增强学习效果。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https://d.book118.com/458111020062006036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2024-09-15T18:53:02.268</cp:lastPrinted>
  <dcterms:created xsi:type="dcterms:W3CDTF">2024-09-15T10:53:02Z</dcterms:created>
  <dcterms:modified xsi:type="dcterms:W3CDTF">2024-09-15T10:53:04Z</dcterms:modified>
</cp:coreProperties>
</file>