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BBE43-26D0-4AF8-887A-F7E72DDC6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E04D4-B054-4457-8D37-E2186575C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FBB81-018E-4758-98A2-26F1896E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9E3AF-97F8-4E28-BE21-031F4360E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4FD3F-9983-444E-B076-D45EBD15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9D07A-00C6-46F0-8796-F209B4A6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520CA-EEA2-40C6-AFFA-7A3B2913F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6871D-906D-458A-B391-6C67C5F22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69575-5B44-44DA-B7CC-C2A3CF867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B23F6-0B61-4031-8BE0-E059F06C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BD741-C23D-470C-89D1-398CE1304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1055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智能教育创新教育管理与布置方式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创新教育管理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布置方式的创新与实践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智能教育在创新教育管理与布置方式中的应用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随着信息技术的迅猛发展，传统教育模式已无法满足当代需求，智能教育成为教育创新的重要方向。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智能教育能够个性化地满足学生的学习需求，提高教学效果，促进教育公平。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智能教育的优势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信息化时代的教育变革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发达国家在智能教育领域的研究起步较早，已经形成了较为完善的理论体系和实践经验，如美国、欧洲等地的智能教育发展迅速。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我国智能教育起步较晚，但近年来发展迅速，政府、企业和学术界都给予了高度关注，投入大量资源进行研究和实践。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通过深入研究智能教育的理论与实践，探索新的教育管理和布置方式，推动教育领域的创新与发展。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智能教育能够根据学生的个性化需求提供定制化的教学内容和方法，从而提高教学效果和学生的学习成绩。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智能教育能够弥补地域、资源等方面的差距，让更多学生享受到优质的教育资源和服务，促进教育公平。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智能教育是利用先进的人工智能技术，结合教育学、心理学等多学科知识，为学生提供个性化、高效的学习体验，同时帮助教师实现精准教学、科学评价的一种新型教育模式。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智能教育具有个性化、互动性、自适应性、数据驱动等特点，能够根据学生的不同需求和特点，提供定制化的学习内容和教学方法，实现教育资源的优化配置和教学效果的最大化。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早期的智能教育主要关注计算机辅助教学和在线教育的实现，通过简单的程序设计和网络资源，为学生提供基本的学习辅导和交流平台。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和成熟，智能教育开始关注个性化教学和精准评价的实现，通过大数据分析和机器学习等技术，对学生的学习情况和需求进行深入挖掘和分析，提供更加精准的教学辅导和个性化的学习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未来的智能教育将更加注重自适应教学和全面评价的实现，通过深度学习、自然语言处理等技术，构建更加智能化的教学系统和评价体系，实现教育资源的全面优化和教学效果的全面提升。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智能教育的核心技术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通过对海量教育数据的挖掘和分析，揭示学生的学习特点和需求，为教师提供精准的教学决策支持。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利用机器学习算法对历史教育数据进行训练和学习，构建预测模型，实现对学生学习情况的准确预测和个性化教学资源的推荐。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通过自然语言处理技术对文本、语音等教育资源进行处理和分析，提取关键信息，为学生提供更加便捷和高效的学习体验。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利用深度学习技术对图像、视频等多媒体教育资源进行识别和理解，提供更加生动和直观的教学内容。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创新教育管理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创新教育管理强调以学生为中心，注重培养学生的创新精神和实践能力，通过构建开放、多元、互动的教育环境，激发学生的学习兴趣和主动性，提高学生的综合素质。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创新教育管理旨在培养具有创新精神、实践能力和国际视野的新时代人才，推动教育公平和优质教育资源的共享，促进教育现代化和可持续发展。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9490" r="3949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创新教育管理的理念与目标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鼓励学生之间的合作学习，通过小组讨论、项目合作等方式，培养学生的团队协作能力和沟通能力。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通过大数据、人工智能等技术手段，分析学生的学习特点和需求，提供个性化的学习资源和辅导，满足学生的不同学习需求。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引导学生通过探究式学习，发现问题、分析问题、解决问题，培养学生的创新思维和解决问题的能力。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708" r="20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50" r="15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42" r="12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创新教育管理的实施策略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https://d.book118.com/458111055101006035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2024-09-14T12:24:10.311</cp:lastPrinted>
  <dcterms:created xsi:type="dcterms:W3CDTF">2024-09-14T04:24:10Z</dcterms:created>
  <dcterms:modified xsi:type="dcterms:W3CDTF">2024-09-14T04:24:12Z</dcterms:modified>
</cp:coreProperties>
</file>