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VORLSK+MS-UIGothic"/>
      <p:regular r:id="rId16"/>
    </p:embeddedFont>
    <p:embeddedFont>
      <p:font typeface="WLWCMM+JSDWWP+ArialMT"/>
      <p:regular r:id="rId17"/>
    </p:embeddedFont>
    <p:embeddedFont>
      <p:font typeface="MKSBDR+REAFKU+MicrosoftYaHei-Bold"/>
      <p:regular r:id="rId18"/>
    </p:embeddedFont>
    <p:embeddedFont>
      <p:font typeface="KCCCVQ+KOABLQ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CF674-32E1-46D5-B6B2-BBAB9CE36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05632-5CF7-440E-8ADD-DE516A493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43842-D893-4A06-9534-BDB512C17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F6239-AF30-4DFB-B9B0-929FCD9D5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3585A-FC99-4C92-A0D7-6D2405977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EE8507-23D0-4F40-A13C-97667F16B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B7480-B964-4160-8EB3-D96D9E61B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596DE-28FA-42A2-8C78-F67DCCE78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EEA63-B34C-4049-8103-1CDEC01AA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95739-44E7-4F7F-A4EE-53381ED2C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54F3D-F174-475E-B823-E94C8FF08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2037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554669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FFA7EC"/>
                </a:solidFill>
                <a:latin typeface="VORLSK+MS-UIGothic"/>
                <a:cs typeface="VORLSK+MS-UIGothic"/>
              </a:rPr>
              <a:t>革命烈士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杨</a:t>
            </a:r>
            <a:r>
              <a:rPr sz="5150" spc="25">
                <a:solidFill>
                  <a:srgbClr val="FFA7EC"/>
                </a:solidFill>
                <a:latin typeface="VORLSK+MS-UIGothic"/>
                <a:cs typeface="VORLSK+MS-UIGothic"/>
              </a:rPr>
              <a:t>靖宇主要事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VORLSK+MS-UIGothic"/>
                <a:cs typeface="VORLSK+MS-UIGothic"/>
              </a:rPr>
              <a:t>迹分析</a:t>
            </a:r>
            <a:r>
              <a:rPr sz="5150" spc="20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VORLSK+MS-UIGothic"/>
                <a:cs typeface="VORLS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LWCMM+JSDWWP+ArialMT"/>
                <a:cs typeface="WLWCMM+JSDWWP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杨</a:t>
            </a:r>
            <a:r>
              <a:rPr sz="2400">
                <a:solidFill>
                  <a:srgbClr val="9970FC"/>
                </a:solidFill>
                <a:latin typeface="VORLSK+MS-UIGothic"/>
                <a:cs typeface="VORLSK+MS-UIGothic"/>
              </a:rPr>
              <a:t>靖宇的生平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9970FC"/>
                </a:solidFill>
                <a:latin typeface="VORLSK+MS-UIGothic"/>
                <a:cs typeface="VORLSK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LWCMM+JSDWWP+ArialMT"/>
                <a:cs typeface="WLWCMM+JSDWWP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杨</a:t>
            </a:r>
            <a:r>
              <a:rPr sz="2400">
                <a:solidFill>
                  <a:srgbClr val="9970FC"/>
                </a:solidFill>
                <a:latin typeface="VORLSK+MS-UIGothic"/>
                <a:cs typeface="VORLSK+MS-UIGothic"/>
              </a:rPr>
              <a:t>靖宇的革命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贡</a:t>
            </a:r>
            <a:r>
              <a:rPr sz="2400">
                <a:solidFill>
                  <a:srgbClr val="9970FC"/>
                </a:solidFill>
                <a:latin typeface="VORLSK+MS-UIGothic"/>
                <a:cs typeface="VORLSK+MS-UIGothic"/>
              </a:rPr>
              <a:t>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3148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LWCMM+JSDWWP+ArialMT"/>
                <a:cs typeface="WLWCMM+JSDWWP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杨</a:t>
            </a:r>
            <a:r>
              <a:rPr sz="2400">
                <a:solidFill>
                  <a:srgbClr val="9970FC"/>
                </a:solidFill>
                <a:latin typeface="VORLSK+MS-UIGothic"/>
                <a:cs typeface="VORLSK+MS-UIGothic"/>
              </a:rPr>
              <a:t>靖宇的精神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风</a:t>
            </a:r>
            <a:r>
              <a:rPr sz="2400">
                <a:solidFill>
                  <a:srgbClr val="9970FC"/>
                </a:solidFill>
                <a:latin typeface="VORLSK+MS-UIGothic"/>
                <a:cs typeface="VORLSK+MS-UIGothic"/>
              </a:rPr>
              <a:t>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3863530"/>
            <a:ext cx="4439861" cy="13320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LWCMM+JSDWWP+ArialMT"/>
                <a:cs typeface="WLWCMM+JSDWWP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杨</a:t>
            </a:r>
            <a:r>
              <a:rPr sz="2400">
                <a:solidFill>
                  <a:srgbClr val="9970FC"/>
                </a:solidFill>
                <a:latin typeface="VORLSK+MS-UIGothic"/>
                <a:cs typeface="VORLSK+MS-UIGothic"/>
              </a:rPr>
              <a:t>靖宇的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历</a:t>
            </a:r>
            <a:r>
              <a:rPr sz="2400">
                <a:solidFill>
                  <a:srgbClr val="9970FC"/>
                </a:solidFill>
                <a:latin typeface="VORLSK+MS-UIGothic"/>
                <a:cs typeface="VORLSK+MS-UIGothic"/>
              </a:rPr>
              <a:t>史地位与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9970FC"/>
                </a:solidFill>
                <a:latin typeface="VORLSK+MS-UIGothic"/>
                <a:cs typeface="VORLSK+MS-UIGothic"/>
              </a:rPr>
              <a:t>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LWCMM+JSDWWP+ArialMT"/>
                <a:cs typeface="WLWCMM+JSDWWP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杨</a:t>
            </a:r>
            <a:r>
              <a:rPr sz="2400">
                <a:solidFill>
                  <a:srgbClr val="9970FC"/>
                </a:solidFill>
                <a:latin typeface="VORLSK+MS-UIGothic"/>
                <a:cs typeface="VORLSK+MS-UIGothic"/>
              </a:rPr>
              <a:t>靖宇的事迹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9970FC"/>
                </a:solidFill>
                <a:latin typeface="VORLSK+MS-UIGothic"/>
                <a:cs typeface="VORLSK+MS-UIGothic"/>
              </a:rPr>
              <a:t>当代的启示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ORLSK+MS-UIGothic"/>
                <a:cs typeface="VORLSK+MS-UIGothic"/>
              </a:rPr>
              <a:t>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A81FF"/>
                </a:solidFill>
                <a:latin typeface="MKSBDR+REAFKU+MicrosoftYaHei-Bold"/>
                <a:cs typeface="MKSBDR+REAFKU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MKSBDR+REAFKU+MicrosoftYaHei-Bold"/>
                <a:cs typeface="MKSBDR+REAFK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杨</a:t>
            </a:r>
            <a:r>
              <a:rPr sz="3800" spc="23">
                <a:solidFill>
                  <a:srgbClr val="FFA7EC"/>
                </a:solidFill>
                <a:latin typeface="VORLSK+MS-UIGothic"/>
                <a:cs typeface="VORLSK+MS-UIGothic"/>
              </a:rPr>
              <a:t>靖宇的生平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简</a:t>
            </a:r>
            <a:r>
              <a:rPr sz="3800">
                <a:solidFill>
                  <a:srgbClr val="FFA7EC"/>
                </a:solidFill>
                <a:latin typeface="VORLSK+MS-UIGothic"/>
                <a:cs typeface="VORLSK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VORLSK+MS-UIGothic"/>
                <a:cs typeface="VORLSK+MS-UIGothic"/>
              </a:rPr>
              <a:t>早期生活与成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 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VORLSK+MS-UIGothic"/>
                <a:cs typeface="VORLSK+MS-UIGothic"/>
              </a:rPr>
              <a:t>出生背景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VORLSK+MS-UIGothic"/>
                <a:cs typeface="VORLSK+MS-UIGothic"/>
              </a:rPr>
              <a:t>求学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经历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VORLSK+MS-UIGothic"/>
                <a:cs typeface="VORLSK+MS-UIGothic"/>
              </a:rPr>
              <a:t>革命生涯的开启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VORLSK+MS-UIGothic"/>
                <a:cs typeface="VORLSK+MS-UIGothic"/>
              </a:rPr>
              <a:t>加入共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产</a:t>
            </a:r>
            <a:r>
              <a:rPr sz="1550">
                <a:solidFill>
                  <a:srgbClr val="9970FC"/>
                </a:solidFill>
                <a:latin typeface="VORLSK+MS-UIGothic"/>
                <a:cs typeface="VORLSK+MS-UIGothic"/>
              </a:rPr>
              <a:t>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领导农</a:t>
            </a:r>
            <a:r>
              <a:rPr sz="1550" spc="25">
                <a:solidFill>
                  <a:srgbClr val="FFFFFF"/>
                </a:solidFill>
                <a:latin typeface="VORLSK+MS-UIGothic"/>
                <a:cs typeface="VORLSK+MS-UIGothic"/>
              </a:rPr>
              <a:t>民运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领导农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民运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，推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当地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农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76044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的解放。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VORLSK+MS-UIGothic"/>
                <a:cs typeface="VORLSK+MS-UIGothic"/>
              </a:rPr>
              <a:t>抗日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9970FC"/>
                </a:solidFill>
                <a:latin typeface="VORLSK+MS-UIGothic"/>
                <a:cs typeface="VORLSK+MS-UIGothic"/>
              </a:rPr>
              <a:t>争与解放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9970FC"/>
                </a:solidFill>
                <a:latin typeface="VORLSK+MS-UIGothic"/>
                <a:cs typeface="VORLSK+MS-UIGothic"/>
              </a:rPr>
              <a:t>争的参与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94086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970FC"/>
                </a:solidFill>
                <a:latin typeface="VORLSK+MS-UIGothic"/>
                <a:cs typeface="VORLSK+MS-UIGothic"/>
              </a:rPr>
              <a:t>抗日</a:t>
            </a:r>
            <a:r>
              <a:rPr sz="2000" spc="15">
                <a:solidFill>
                  <a:srgbClr val="9970FC"/>
                </a:solidFill>
                <a:latin typeface="SimSun"/>
                <a:cs typeface="SimSun"/>
              </a:rPr>
              <a:t>战</a:t>
            </a:r>
            <a:r>
              <a:rPr sz="2000" spc="15">
                <a:solidFill>
                  <a:srgbClr val="9970FC"/>
                </a:solidFill>
                <a:latin typeface="VORLSK+MS-UIGothic"/>
                <a:cs typeface="VORLSK+MS-UIGothic"/>
              </a:rPr>
              <a:t>争中的英勇表</a:t>
            </a:r>
            <a:r>
              <a:rPr sz="2000">
                <a:solidFill>
                  <a:srgbClr val="9970FC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970FC"/>
                </a:solidFill>
                <a:latin typeface="VORLSK+MS-UIGothic"/>
                <a:cs typeface="VORLSK+MS-UIGothic"/>
              </a:rPr>
              <a:t>解放</a:t>
            </a:r>
            <a:r>
              <a:rPr sz="2000" spc="15">
                <a:solidFill>
                  <a:srgbClr val="9970FC"/>
                </a:solidFill>
                <a:latin typeface="SimSun"/>
                <a:cs typeface="SimSun"/>
              </a:rPr>
              <a:t>战</a:t>
            </a:r>
            <a:r>
              <a:rPr sz="2000" spc="15">
                <a:solidFill>
                  <a:srgbClr val="9970FC"/>
                </a:solidFill>
                <a:latin typeface="VORLSK+MS-UIGothic"/>
                <a:cs typeface="VORLSK+MS-UIGothic"/>
              </a:rPr>
              <a:t>争中的</a:t>
            </a:r>
            <a:r>
              <a:rPr sz="2000" spc="15">
                <a:solidFill>
                  <a:srgbClr val="9970FC"/>
                </a:solidFill>
                <a:latin typeface="SimSun"/>
                <a:cs typeface="SimSun"/>
              </a:rPr>
              <a:t>贡</a:t>
            </a:r>
            <a:r>
              <a:rPr sz="2000">
                <a:solidFill>
                  <a:srgbClr val="9970FC"/>
                </a:solidFill>
                <a:latin typeface="VORLSK+MS-UIGothic"/>
                <a:cs typeface="VORLSK+MS-UIGothic"/>
              </a:rPr>
              <a:t>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MKSBDR+REAFKU+MicrosoftYaHei-Bold"/>
                <a:cs typeface="MKSBDR+REAFK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杨</a:t>
            </a:r>
            <a:r>
              <a:rPr sz="3800" spc="23">
                <a:solidFill>
                  <a:srgbClr val="FFA7EC"/>
                </a:solidFill>
                <a:latin typeface="VORLSK+MS-UIGothic"/>
                <a:cs typeface="VORLSK+MS-UIGothic"/>
              </a:rPr>
              <a:t>靖宇的革命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贡</a:t>
            </a:r>
            <a:r>
              <a:rPr sz="3800">
                <a:solidFill>
                  <a:srgbClr val="FFA7EC"/>
                </a:solidFill>
                <a:latin typeface="VORLSK+MS-UIGothic"/>
                <a:cs typeface="VORLSK+MS-UIGothic"/>
              </a:rPr>
              <a:t>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9970FC"/>
                </a:solidFill>
                <a:latin typeface="VORLSK+MS-UIGothic"/>
                <a:cs typeface="VORLSK+MS-UIGothic"/>
              </a:rPr>
              <a:t>抗日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9970FC"/>
                </a:solidFill>
                <a:latin typeface="VORLSK+MS-UIGothic"/>
                <a:cs typeface="VORLSK+MS-UIGothic"/>
              </a:rPr>
              <a:t>争的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贡</a:t>
            </a:r>
            <a:r>
              <a:rPr sz="3000">
                <a:solidFill>
                  <a:srgbClr val="9970FC"/>
                </a:solidFill>
                <a:latin typeface="VORLSK+MS-UIGothic"/>
                <a:cs typeface="VORLSK+MS-UIGothic"/>
              </a:rPr>
              <a:t>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VORLSK+MS-UIGothic"/>
                <a:cs typeface="VORLSK+MS-UIGothic"/>
              </a:rPr>
              <a:t>抗日游</a:t>
            </a:r>
            <a:r>
              <a:rPr sz="2300" spc="23">
                <a:solidFill>
                  <a:srgbClr val="9970FC"/>
                </a:solidFill>
                <a:latin typeface="SimSun"/>
                <a:cs typeface="SimSun"/>
              </a:rPr>
              <a:t>击战</a:t>
            </a:r>
            <a:r>
              <a:rPr sz="2300" spc="25">
                <a:solidFill>
                  <a:srgbClr val="9970FC"/>
                </a:solidFill>
                <a:latin typeface="VORLSK+MS-UIGothic"/>
                <a:cs typeface="VORLSK+MS-UIGothic"/>
              </a:rPr>
              <a:t>争的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领导</a:t>
            </a:r>
            <a:r>
              <a:rPr sz="2300">
                <a:solidFill>
                  <a:srgbClr val="9970FC"/>
                </a:solidFill>
                <a:latin typeface="VORLSK+MS-UIGothic"/>
                <a:cs typeface="VORLSK+MS-UIGothic"/>
              </a:rPr>
              <a:t>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9970FC"/>
                </a:solidFill>
                <a:latin typeface="VORLSK+MS-UIGothic"/>
                <a:cs typeface="VORLSK+MS-UIGothic"/>
              </a:rPr>
              <a:t>建抗日根据地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9970FC"/>
                </a:solidFill>
                <a:latin typeface="VORLSK+MS-UIGothic"/>
                <a:cs typeface="VORLSK+MS-UIGothic"/>
              </a:rPr>
              <a:t>解放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9970FC"/>
                </a:solidFill>
                <a:latin typeface="VORLSK+MS-UIGothic"/>
                <a:cs typeface="VORLSK+MS-UIGothic"/>
              </a:rPr>
              <a:t>争的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贡</a:t>
            </a:r>
            <a:r>
              <a:rPr sz="3000">
                <a:solidFill>
                  <a:srgbClr val="9970FC"/>
                </a:solidFill>
                <a:latin typeface="VORLSK+MS-UIGothic"/>
                <a:cs typeface="VORLSK+MS-UIGothic"/>
              </a:rPr>
              <a:t>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ORLSK+MS-UIGothic"/>
                <a:cs typeface="VORLSK+MS-UIGothic"/>
              </a:rPr>
              <a:t>支持解放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300">
                <a:solidFill>
                  <a:srgbClr val="FFFFFF"/>
                </a:solidFill>
                <a:latin typeface="VORLSK+MS-UIGothic"/>
                <a:cs typeface="VORLSK+MS-UIGothic"/>
              </a:rPr>
              <a:t>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在解放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争期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杨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靖宇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继续领导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击队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与国民党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军队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中国的解放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做出了重要的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贡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ORLSK+MS-UIGothic"/>
                <a:cs typeface="VORLSK+MS-UIGothic"/>
              </a:rPr>
              <a:t>提供物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FFFFFF"/>
                </a:solidFill>
                <a:latin typeface="VORLSK+MS-UIGothic"/>
                <a:cs typeface="VORLSK+MS-UIGothic"/>
              </a:rPr>
              <a:t>和人力的支持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杨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靖宇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的抗日根据地，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解放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争提供了大量的物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和人力的支持，有力地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支援了中国的解放事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VORLSK+MS-UIGothic"/>
                <a:cs typeface="VORLS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9970FC"/>
                </a:solidFill>
                <a:latin typeface="VORLSK+MS-UIGothic"/>
                <a:cs typeface="VORLSK+MS-UIGothic"/>
              </a:rPr>
              <a:t>中国革命的影响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VORLSK+MS-UIGothic"/>
                <a:cs typeface="VORLSK+MS-UIGothic"/>
              </a:rPr>
              <a:t>革命精神的代表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VORLSK+MS-UIGothic"/>
                <a:cs typeface="VORLSK+MS-UIGothic"/>
              </a:rPr>
              <a:t>推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9970FC"/>
                </a:solidFill>
                <a:latin typeface="VORLSK+MS-UIGothic"/>
                <a:cs typeface="VORLSK+MS-UIGothic"/>
              </a:rPr>
              <a:t>革命事</a:t>
            </a:r>
            <a:r>
              <a:rPr sz="2000" spc="23">
                <a:solidFill>
                  <a:srgbClr val="9970FC"/>
                </a:solidFill>
                <a:latin typeface="SimSun"/>
                <a:cs typeface="SimSun"/>
              </a:rPr>
              <a:t>业</a:t>
            </a:r>
            <a:r>
              <a:rPr sz="2000" spc="23">
                <a:solidFill>
                  <a:srgbClr val="9970FC"/>
                </a:solidFill>
                <a:latin typeface="VORLSK+MS-UIGothic"/>
                <a:cs typeface="VORLSK+MS-UIGothic"/>
              </a:rPr>
              <a:t>的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9970FC"/>
                </a:solidFill>
                <a:latin typeface="VORLSK+MS-UIGothic"/>
                <a:cs typeface="VORLSK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MKSBDR+REAFKU+MicrosoftYaHei-Bold"/>
                <a:cs typeface="MKSBDR+REAFK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杨</a:t>
            </a:r>
            <a:r>
              <a:rPr sz="3800" spc="23">
                <a:solidFill>
                  <a:srgbClr val="FFA7EC"/>
                </a:solidFill>
                <a:latin typeface="VORLSK+MS-UIGothic"/>
                <a:cs typeface="VORLSK+MS-UIGothic"/>
              </a:rPr>
              <a:t>靖宇的精神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风</a:t>
            </a:r>
            <a:r>
              <a:rPr sz="3800">
                <a:solidFill>
                  <a:srgbClr val="FFA7EC"/>
                </a:solidFill>
                <a:latin typeface="VORLSK+MS-UIGothic"/>
                <a:cs typeface="VORLSK+MS-UIGothic"/>
              </a:rPr>
              <a:t>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https://d.book118.com/458112037065006035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VORLSK+MS-UIGothic</vt:lpstr>
      <vt:lpstr>SimSun</vt:lpstr>
      <vt:lpstr>WLWCMM+JSDWWP+ArialMT</vt:lpstr>
      <vt:lpstr>Times New Roman</vt:lpstr>
      <vt:lpstr>MKSBDR+REAFKU+MicrosoftYaHei-Bold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2024-09-14T07:35:24.106</cp:lastPrinted>
  <dcterms:created xsi:type="dcterms:W3CDTF">2024-09-13T23:35:24Z</dcterms:created>
  <dcterms:modified xsi:type="dcterms:W3CDTF">2024-09-13T23:35:25Z</dcterms:modified>
</cp:coreProperties>
</file>