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4AD9B-CA7E-41BC-8B41-2F88F7148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9E698-9068-4483-ABF1-CB3BFB03A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02B14-B98E-4112-BA0E-FD3CE096E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7A671-24CA-4440-9BD3-50F8F3044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3A24EC-C272-456B-8E88-1E87A21B0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84050E-A83D-4928-A288-D43188BF2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EF0F7F-C51C-4BD2-BA40-9964C20DE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08893-8CBB-408C-BE13-DA742353D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7B64E-AE79-4387-906D-626B68F93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CA067-0541-4E7F-94B7-B6B2692C0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FEF57-BF4F-4FD8-9D3E-CEB0A377E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0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2042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打造自信的商业形象商务礼仪规范培训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形象塑造与仪表规范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言谈举止与沟通礼仪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商务场合的礼仪规范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餐饮礼仪规范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职场礼仪规范与禁忌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商务礼仪是指在商业活动中，为了展示尊重、专业和良好意愿而遵循的一系列行为规范和惯例。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商务礼仪能够提升企业形象，促进商务合作，增强客户信任，有助于建立稳固的商业关系。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尊重他人，包括尊重他人的文化、习俗、宗教信仰等。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在商务活动中保持诚实、守信，遵守承诺和合同。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展示专业素养，包括良好的仪表、得体的言行和专业的技能。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在商务交往中保持适当的距离和关注度，避免过度热情或冷漠。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商务礼仪的适用范围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包括会议筹备、会议进行中和会议后的礼仪规范。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涉及谈判前的准备、谈判过程中的礼仪和谈判后的后续工作。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涵盖邀请、赴宴、用餐和离席等环节的礼仪规范。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包括预约、到访、接待和送别等过程中的礼仪要点。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商务会议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商务谈判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商务宴请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商务拜访与接待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形象塑造与仪表规范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形象塑造是给人留下第一印象的关键，对于商务场合尤为重要。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第一印象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提升个人品牌价值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一个专业、自信的形象有助于赢得客户、同事和合作伙伴的信任和尊重。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良好的形象可以提高个人知名度，进而提升个人品牌价值。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形象塑造的重要性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根据不同行业和场合选择合适的服装，注意色彩搭配和整洁度。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保持发型整洁、大方，避免过于夸张或随意的发型。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发型规范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适当的淡妆可以提升气色，但应避免过于浓重或夸张的妆容。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化妆规范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仪表规范：着装、发型与化妆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职场形象塑造技巧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姿态与举止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保持挺拔的姿态，举止大方得体，展现自信与专业素养。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表情与眼神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保持微笑和友善的表情，眼神交流要真诚、自信。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言谈与沟通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注意言辞礼貌、表达清晰，善于倾听和尊重他人观点。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言谈举止与沟通礼仪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保持尊重他人的态度，注意言辞和行为的礼貌性，避免冒犯或轻视他人。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在交流中展现自信和从容，保持微笑和眼神交流，传递积极、专业的形象。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自信从容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做到言行一致，诚信可靠，遵守承诺和约定，树立良好的个人形象。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言行一致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认真倾听他人的观点和想法，给予反馈和回应，营造良好的沟通氛围。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用简洁明了的语言表达自己的观点和想法，避免使用模糊或晦涩的词汇。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尊重不同文化背景和观点的差异，以开放包容的心态进行沟通。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342" b="3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https://d.book118.com/458112042052006025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2024-09-02T00:32:47.398</cp:lastPrinted>
  <dcterms:created xsi:type="dcterms:W3CDTF">2024-09-01T16:32:47Z</dcterms:created>
  <dcterms:modified xsi:type="dcterms:W3CDTF">2024-09-01T16:32:49Z</dcterms:modified>
</cp:coreProperties>
</file>