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5FC04-FCA3-4B2A-9499-23CEB20D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EBCFA-36C2-44DD-96C0-337CE243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442E-E68B-4B8C-9162-8F6AC46B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D425D-B65D-4604-9187-858E1843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48690-D00A-4307-BEEA-DC888C62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0AD8D-8E85-453C-930B-C00AA48D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85C07-404C-4234-9BF2-613A03BA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6818A-5308-43B4-B485-5293224F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6CA06-7BDF-4B01-8B26-250FE084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BEEC8-D6F1-402F-9DF1-238DFC78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0359A-4A47-4A8D-AA86-29E59F4A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210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高效团队建设培训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高效团队建设方法与策略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提升团队协作能力和凝聚力途径探讨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性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有明确的目标、成员之间相互信任、良好的沟通和协作、共同的价值观和规则、有效的领导和管理。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高效团队能够产生更高的绩效，团队成员之间相互协作，共同解决问题，从而提高工作效率和质量。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高效团队鼓励成员提出新想法和解决方案，通过集思广益，促进企业创新和发展。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高效团队注重成员之间的沟通和信任，能够增强员工的归属感和满意度，降低员工流失率。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高效团队对企业价值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阿里巴巴“十八罗汉”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阿里巴巴创业初期，马云带领的18人团队被称为“十八罗汉”，他们相互信任、共同奋斗，最终打造出全球最大的电子商务公司之一。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华为“狼性文化”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华为公司倡导“狼性文化”，强调团队成员之间的互相竞争和合作，通过不断追求卓越和创新，使华为成为全球领先的通信技术公司之一。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腾讯“几个小伙伴”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腾讯公司创始人马化腾在创业初期，与几个志同道合的伙伴一起，共同打造出中国最大的互联网公司之一。他们注重团队协作和创新能力，不断推出新产品和服务，满足用户需求。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高效团队特征分析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30" r="31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团队成员对团队目标有清晰、一致的理解，知道团队要达成什么成果。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团队成员共享一个具有吸引力的、可实现的未来愿景，激发团队动力。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共同的愿景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团队成员之间保持开放、诚实、及时的沟通，确保信息畅通无阻。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团队成员愿意合作，共同解决问题，相互支持以实现团队目标。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团队成员之间建立信任关系，相信彼此的能力和意图，减少内耗和猜疑。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支持性环境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团队营造一个支持性的环境，鼓励成员表达意见、提出建议和分享经验。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互相信任与支持氛围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团队成员具有持续学习的意愿和能力，不断提升个人和团队的整体素质。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团队鼓励成员提出新想法、尝试新方法，以适应不断变化的环境和需求。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持续学习与创新能力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高效团队建设方法与策略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确立具体、可衡量、可实现、有意义的目标，为团队提供明确方向。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根据目标制定详细计划，包括时间表、资源分配和预期结果等。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在实施过程中，根据实际情况灵活调整计划，确保团队始终朝着目标前进。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制定清晰可行计划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选拔合适成员及角色定位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根据团队目标和任务需求，制定选拔标准，包括技能、经验、性格等方面。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明确每个成员在团队中的角色和职责，确保各自发挥最大优势。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互补性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选拔具有互补性的成员，以便在团队中形成多样化的观点和技能组合。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通过培训和实践，提高团队领导者的领导力，包括决策、沟通、协调等方面。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培养领导者成为优秀的教练，善于倾听、引导、激励团队成员，提高团队整体绩效。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教练技巧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领导者应定期给予团队成员反馈，指导其改进和提高，同时根据团队表现调整领导方式和教练技巧。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提升领导力及教练技巧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https://d.book118.com/458112102043006027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2024-09-05T02:41:35.421</cp:lastPrinted>
  <dcterms:created xsi:type="dcterms:W3CDTF">2024-09-04T18:41:35Z</dcterms:created>
  <dcterms:modified xsi:type="dcterms:W3CDTF">2024-09-04T18:41:37Z</dcterms:modified>
</cp:coreProperties>
</file>