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E373B-B0C8-4E00-9699-74884245B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60F21-78DF-4D38-AAFC-210A7BAA4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B7425-D64A-4459-B484-364038881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8717C-D0A5-4337-A5BA-BE18AA40D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FBE8A8-7A3B-4C80-8AF4-88A93022B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74C4FB-8E56-4343-B2AD-EA758BED0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72A34D-753A-4976-B3F8-AEF0A45C1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DC5E9-5674-421E-8035-24B227A16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682101-30FF-4575-BB82-612137AA8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A08BF-158C-4CE2-A3C7-F0C51A99A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7034C-979D-4C54-ADC0-D16538232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1213310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2023年公职律师执业总结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业务能力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rcRect l="13952" r="1395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9488" y="1679928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提供法律咨询，为政府部门的决策提供法律意见。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82813" y="4230233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开展法制宣传和培训，提高政府部门工作人员的法律意识和法律素养。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576784" y="1554515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参与行政复议、行政诉讼等案件的处理，维护政府部门的合法权益。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643459" y="4161971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参与政策制定和法律法规的起草、修改工作，确保政策、法规的合法性和合规性。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sp>
        <p:nvSpPr>
          <p:cNvPr id="29" name="Freeform 29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成功处理了多起行政复议和行政诉讼案件，为政府部门挽回了一定的经济损失。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在政策制定和法律法规的起草、修改工作中，提出了多条有价值的意见和建议，得到了领导的高度认可。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组织开展了一系列法制宣传和培训活动，有效提高了政府部门工作人员的法律意识和法律素养。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23" name="Freeform 23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6987" r="6987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3" name="TextBox 43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在处理行政诉讼案件时，有时会遇到缺乏相关证据的情况。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加强与相关部门的沟通和协调，充分了解他们的需求和意见，争取得到他们的理解和支持。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及时收集证据，通过合法途径获取必要的证据材料，确保案件处理的有效性。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在政策制定和法律法规的起草、修改工作中，有时会遇到相关部门不理解或不支持的情况。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业务能力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具备扎实的法律文书撰写能力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能够根据案件事实和法律规定，准确、清晰地撰写起诉状、答辩状、上诉状等法律文书，为当事人提供有力的法律支持。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在某行政诉讼案件中，公职律师撰写了高质量的上诉状，成功地争取到了当事人的合法权益。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法律文书撰写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在某民事纠纷案件中，公职律师迅速把握案件核心，成功调解了双方当事人，有效避免了诉讼风险。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具备较强的案件处理能力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能够全面了解案件事实，准确把握案件争议焦点，制定合理的诉讼策略，有效推进案件进程。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案件处理能力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能够深入研究法律法规、司法解释及相关案例，对复杂案件进行深入分析，为当事人提供专业、全面的法律意见。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在某知识产权纠纷案件中，公职律师深入研究相关法律法规，为当事人提供了有力的法律支持，最终取得胜诉。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具备扎实的法律研究与分析能力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法律研究与分析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https://d.book118.com/458112133107006047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2024-09-29T00:30:43.820</cp:lastPrinted>
  <dcterms:created xsi:type="dcterms:W3CDTF">2024-09-28T16:30:43Z</dcterms:created>
  <dcterms:modified xsi:type="dcterms:W3CDTF">2024-09-28T16:30:45Z</dcterms:modified>
</cp:coreProperties>
</file>