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C5AA1-C83D-4363-8BDC-51419ED95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68982-B87E-4A0D-8C15-4B20EEA8A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62B53-80C4-4F11-9304-82BCDF61C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5C161-45B0-4F8C-95FD-F57E06AE5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C9FB34-4892-4BFD-8442-96D641089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A6D526-16FD-40A8-A76E-6E8902875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D4B135-B784-497D-8253-66B1FE8D2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8A31F-AE52-49E6-A3BC-73451707F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1E112-AD5E-4573-B8A6-B1E5DAF2D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D15C1-7299-4FFA-9E76-D7540F4AE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DCC05-8575-4595-BE39-91CF8F48E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13004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新能源汽车行业未来五至十年行业分析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技术创新及驱动力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供应链协同与产业链整合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环保政策与可持续发展战略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投资机遇与挑战应对策略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随着全球对环保和可持续发展的日益重视，新能源汽车市场规模不断扩大。预计未来几年，新能源汽车市场将保持快速增长，市场规模有望达到数万亿美元。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受益于技术进步、政策支持及消费者认知提高，新能源汽车行业增长率逐年攀升。预计未来几年，行业增长率将保持在较高水平。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主要包括电池、电机、电控等核心零部件的制造。目前，全球范围内正在加速推进电池技术的研发和应用，以提高新能源汽车的续航里程和充电速度。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包括新能源汽车整车制造和研发。随着技术进步和产业升级，新能源汽车整车制造逐渐实现智能化、自动化和柔性化。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主要包括新能源汽车的销售、售后服务及充电设施建设。随着新能源汽车市场的不断扩大，下游产业链也将迎来快速发展。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目前，全球新能源汽车市场呈现多元化竞争格局，包括传统汽车厂商、新兴造车势力以及跨界企业等。未来，随着市场竞争的加剧，行业整合将加速进行。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特斯拉、比亚迪、蔚来汽车、小鹏汽车等企业在新能源汽车领域具有较高市场份额和品牌影响力。此外，传统汽车厂商如通用、丰田、大众等也在积极布局新能源汽车市场。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各国政府纷纷出台政策扶持新能源汽车产业发展，如购车补贴、税收减免、充电设施建设等。同时，一些国家和地区还制定了禁售燃油车的时间表，进一步推动新能源汽车市场的发展。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政策调整、技术进步、基础设施建设、消费者认知等因素都将影响新能源汽车行业的发展。其中，政策调整和技术进步是推动行业发展的关键因素。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技术创新及驱动力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085" r="1308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通过改进电池化学体系、优化电池结构等方式，提高电池的能量密度，从而延长电动汽车的续航里程。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能量密度提升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研发新型快速充电技术，缩短电动汽车充电时间，提高用户使用的便捷性。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充电速度加快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改进电池管理系统和热管理系统，延长电池使用寿命，降低用户更换电池的成本。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电池寿命延长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通过改进电池材料和制造工艺，提高电池的安全性，减少电动汽车起火等安全事故的发生。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电池安全性增强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电池技术突破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303" b="93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电机与电控系统优化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电机效率提升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研发高效电机和先进的电机控制技术，提高电机的运行效率，降低电动汽车的能耗。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电控系统智能化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引入人工智能、大数据等先进技术，实现电控系统的智能化，提高电动汽车的驾驶性能和舒适性。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电机小型化、轻量化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通过改进电机设计、采用新型材料等方式，实现电机的小型化和轻量化，降低电动汽车的整车重量和制造成本。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加大充电设施建设力度，形成覆盖城乡的充电设施网络，满足电动汽车日益增长的充电需求。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426" r="114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充电设施网络完善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引入物联网、云计算等先进技术，实现充电设施的智能化管理和运营，提高充电服务的便捷性和效率。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充电设施智能化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研发无线充电技术，实现电动汽车在行驶过程中的无线充电，进一步提高电动汽车使用的便捷性。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无线充电技术研发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充电设施建设与智能化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先进制造技术引入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引入先进的制造技术，如3D打印、激光焊接等，优化车辆结构设计和生产工艺，降低制造成本和提高生产效率。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结构优化与模块化设计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通过结构优化和模块化设计，实现电动汽车零部件的通用化和标准化，降低生产复杂度和成本。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轻量化材料应用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采用高强度钢、铝合金、碳纤维等轻量化材料，降低电动汽车的整车重量，提高车辆的能效和行驶性能。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轻量化材料及制造技术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环保理念驱动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随着环保意识的普及，消费者更加倾向于购买低碳、零排放的新能源汽车。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消费者对汽车智能化、网联化的需求日益增长，如自动驾驶、车联网等功能。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品质与服务并重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消费者对新能源汽车的品质和售后服务要求不断提高，注重品牌口碑和服务体验。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公共交通领域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公共交通领域对新能源汽车的需求主要体现在城市公交、出租车、共享汽车等方面，以降低运营成本并减少城市污染。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物流运输领域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物流运输领域对新能源汽车的需求主要体现在城市配送、快递运输等方面，以降低运输成本并减少排放。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私人用车领域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随着消费者对环保、智能、舒适等方面的需求提升，私人用车领域对新能源汽车的需求将持续增长。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不同领域应用需求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区域市场需求差异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新兴市场如东南亚、非洲等地区对新能源汽车的需求潜力巨大，但受政策、经济等因素影响，市场发展具有不确定性。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新兴市场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发达国家对新能源汽车的需求较高，政府政策支持和消费者环保意识较强，市场相对成熟。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发达国家市场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发展中国家对新能源汽车的需求逐渐增长，但受经济水平和基础设施等因素制约，市场发展相对缓慢。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发展中国家市场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https://d.book118.com/458113004017006027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2024-09-04T18:14:41.410</cp:lastPrinted>
  <dcterms:created xsi:type="dcterms:W3CDTF">2024-09-04T10:14:41Z</dcterms:created>
  <dcterms:modified xsi:type="dcterms:W3CDTF">2024-09-04T10:14:43Z</dcterms:modified>
</cp:coreProperties>
</file>