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12F62-B035-4BA7-A482-498637D9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75C4B-DC89-4635-B01B-8893FF5A7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3666D-2D62-48A6-B7EE-6EAEBA2F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C4864-6EC9-483A-881A-96A9A3BE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E240B-9CFF-4322-8179-C851862E7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5DE5A-6E80-4E32-AA8E-964F11274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332F7-6CDA-475D-BE59-28509D62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B3638-C2ED-4923-BAF0-FF0BB21C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2C5B8-DB0C-4558-B2EC-DB2796B2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575F1-46A0-4FFB-BE1A-B60A7C36E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5C90F-0A04-40A5-9765-FFDEE450B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30720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团结与协作年终总结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团结与协作的重要性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本年度团结与协作工作回顾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团结与协作的实践经验分享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强调团结与协作在企业发展中的重要性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回顾过去一年在团结与协作方面的成绩和挑战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提出未来一年在团结与协作方面的目标和计划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涵盖公司员工之间、团队之间以及部门与部门之间的合作关系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分析影响团结与协作的因素及解决方案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涉及公司内部各个部门之间的团结与协作情况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团结与协作的重要性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共同的价值观和目标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通过团结和协作，团队成员能够形成共同的价值观和目标，从而增强团队的凝聚力和向心力。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相互信任和支持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团结和协作能够促进团队成员之间的相互信任和支持，减少内耗和摩擦，使团队更加高效运转。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团队氛围的营造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良好的团结和协作能够营造积极向上的团队氛围，激发团队成员的工作热情和创造力。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通过团结和协作，团队成员能够明确各自的分工和职责，避免重复劳动和资源浪费，从而提高工作效率。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团结和协作能够促进团队成员之间的信息共享和沟通，使得工作进展更加顺畅，问题得到及时解决。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信息共享和沟通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团队成员在团结和协作的过程中能够相互学习和成长，不断提升自己的能力和素质，从而提高整个团队的工作效率。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相互学习和成长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促进工作效率提高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资源整合和优化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跨部门合作能够实现资源的整合和优化配置，使得资源得到更加充分和合理的利用。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通过团结和协作，可以打破不同部门之间的壁垒和隔阂，促进不同部门之间的交流和合作。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共同应对挑战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在面对共同的挑战和问题时，跨部门合作能够集思广益，共同应对和解决问题，提高整个组织的应对能力和竞争力。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本年度团结与协作工作回顾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我们成功完成了多个跨部门、跨领域的协作项目，实现了资源共享和优势互补，提高了工作效率和质量。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团队协作项目成功实施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组织了多场团队建设活动，如户外拓展、文艺晚会等，增强了团队凝聚力和向心力。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团队建设活动丰富多彩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建立了定期沟通、信息共享、问题反馈等协作机制，促进了部门间的顺畅沟通和高效协作。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协作机制不断完善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重要事件回顾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通过团队协作，我们成功完成了多个重要项目，取得了显著的成果，为公司的发展做出了积极贡献。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项目成果显著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通过团队建设活动和协作机制的建立，团队凝聚力得到了显著增强，员工之间的合作更加默契。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鼓励员工提出创新性的想法和建议，促进了团队协作中的创新氛围，提升了团队的创新能力。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取得的成果与亮点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https://d.book118.com/458113072037006047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2024-09-28T12:24:37.433</cp:lastPrinted>
  <dcterms:created xsi:type="dcterms:W3CDTF">2024-09-28T04:24:37Z</dcterms:created>
  <dcterms:modified xsi:type="dcterms:W3CDTF">2024-09-28T04:24:39Z</dcterms:modified>
</cp:coreProperties>
</file>