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2BBBF5-5615-4FD8-8A5B-9865822FE0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349D01-85FB-4B77-A5DD-A45D20849B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CB1CBA-1628-4A70-8B68-523CD1B941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086B7E-C12B-4315-8C49-A7328ED177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70D315-DDF1-4D4D-B966-B1A480E1E3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D2B4A0-2750-488D-8985-15B4651533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D81897-4DD3-480C-A025-B8BD3BABCA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A35D95-9834-4AA5-8E23-FB6976EC5B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2455A5-DA2A-4818-9551-C9B32B540E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188438-8552-46E9-8D70-0E49CADEA2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5CA6D0-8328-4DE3-AEF1-FE4C67E70E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11310607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solidFill>
                <a:latin typeface="Microsoft Yahei"/>
                <a:ea typeface="Microsoft Yahei"/>
                <a:cs typeface="Microsoft Yahei"/>
              </a:rPr>
              <a:t>智能家居控制系统设计报告</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汇报人：&lt;XXX&gt;</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智能家居控制系统概述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系统设计原则与思路</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系统架构设计与实现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硬件设备选型与配置方案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软件系统开发与实现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系统集成与调试过程记录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设计一种智能家居控制系统，以提高家居生活的便利性、舒适度和安全性。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随着科技的不断发展，智能家居已经成为家庭生活的重要组成部分。通过智能家居控制系统，用户可以方便地实现对家居设备的远程控制和自动化管理，提高生活质量。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744" r="187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分析用户对智能家居控制系统的需求，包括功能需求、性能需求和安全需求等。</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solidFill>
                <a:latin typeface="Microsoft Yahei"/>
                <a:ea typeface="Microsoft Yahei"/>
                <a:cs typeface="Microsoft Yahei"/>
              </a:rPr>
              <a:t>系统需求分析</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将智能家居控制系统部署到用户家中，并提供必要的维护和技术支持服务。</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系统部署和维护</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设计智能家居控制系统的整体架构、功能模块、数据库结构和用户界面等。</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系统设计</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采用合适的编程语言和开发工具，实现智能家居控制系统的各项功能。</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系统实现</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对智能家居控制系统进行测试，包括功能测试、性能测试和安全测试等，确保系统的稳定性和可靠性。</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solidFill>
                <a:latin typeface="Microsoft Yahei"/>
                <a:ea typeface="Microsoft Yahei"/>
                <a:cs typeface="Microsoft Yahei"/>
              </a:rPr>
              <a:t>系统测试</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05</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报告范围</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智能家居控制系统概述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定义</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智能家居控制系统是一种集成了先进的信息技术、自动化技术和通信技术，用于对家庭环境、设备和电器进行远程监控和管理的系统。</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通过统一的平台或界面，实现对家庭内各种设备和系统的集中控制和管理。</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利用人工智能、机器学习等技术，实现家庭环境的自动调节和优化，提高居住舒适度和能源利用效率。</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通过手机、平板等移动设备，实现对家庭设备和系统的远程监控和控制，方便用户随时随地管理家庭环境。</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支持不同品牌和型号的设备之间的互联互通，实现设备间的协同工作和信息共享。</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集中化管理</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远程控制</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互联互通</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智能化决策</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499673" y="4352794"/>
            <a:ext cx="7893" cy="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96031" y="4515576"/>
            <a:ext cx="5262" cy="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883277" y="4541677"/>
            <a:ext cx="12980" cy="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2" name="Picture 42"/>
          <p:cNvPicPr>
            <a:picLocks noChangeAspect="1"/>
          </p:cNvPicPr>
          <p:nvPr/>
        </p:nvPicPr>
        <p:blipFill>
          <a:blip r:embed="rId2"/>
          <a:stretch>
            <a:fillRect/>
          </a:stretch>
        </p:blipFill>
        <p:spPr>
          <a:xfrm>
            <a:off x="3230398" y="5158235"/>
            <a:ext cx="464640" cy="430144"/>
          </a:xfrm>
          <a:prstGeom prst="rect">
            <a:avLst/>
          </a:prstGeom>
        </p:spPr>
      </p:pic>
      <p:sp>
        <p:nvSpPr>
          <p:cNvPr id="43" name="Freeform 43"/>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5" name="Picture 45"/>
          <p:cNvPicPr>
            <a:picLocks noChangeAspect="1"/>
          </p:cNvPicPr>
          <p:nvPr/>
        </p:nvPicPr>
        <p:blipFill>
          <a:blip r:embed="rId3"/>
          <a:stretch>
            <a:fillRect/>
          </a:stretch>
        </p:blipFill>
        <p:spPr>
          <a:xfrm>
            <a:off x="3259164" y="5087337"/>
            <a:ext cx="425350" cy="131212"/>
          </a:xfrm>
          <a:prstGeom prst="rect">
            <a:avLst/>
          </a:prstGeom>
        </p:spPr>
      </p:pic>
      <p:sp>
        <p:nvSpPr>
          <p:cNvPr id="46" name="AutoShape 46"/>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TextBox 7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发展历程及现状</a:t>
            </a:r>
          </a:p>
        </p:txBody>
      </p:sp>
      <p:sp>
        <p:nvSpPr>
          <p:cNvPr id="80" name="TextBox 80"/>
          <p:cNvSpPr txBox="1"/>
          <p:nvPr/>
        </p:nvSpPr>
        <p:spPr>
          <a:xfrm>
            <a:off x="4959831" y="1714627"/>
            <a:ext cx="6500165" cy="396034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425">
                <a:solidFill>
                  <a:schemeClr val="dk1"/>
                </a:solidFill>
                <a:latin typeface="Microsoft Yahei"/>
                <a:ea typeface="Microsoft Yahei"/>
                <a:cs typeface="Microsoft Yahei"/>
              </a:rPr>
              <a:t>初级阶段：早期的智能家居控制系统主要实现简单的遥控功能，如灯光控制、窗帘控制等。</a:t>
            </a:r>
          </a:p>
          <a:p>
            <a:pPr marL="203200" lvl="0" indent="-203200">
              <a:buFont typeface="Arial"/>
              <a:buChar char="•"/>
            </a:pPr>
            <a:r>
              <a:rPr lang="en-US" sz="1425">
                <a:solidFill>
                  <a:schemeClr val="dk1"/>
                </a:solidFill>
                <a:latin typeface="Microsoft Yahei"/>
                <a:ea typeface="Microsoft Yahei"/>
                <a:cs typeface="Microsoft Yahei"/>
              </a:rPr>
              <a:t>发展阶段：随着技术的进步和市场需求的变化，智能家居控制系统逐渐实现了对家庭环境和设备的全面监控和管理，包括安防、照明、空调、暖气等。</a:t>
            </a:r>
          </a:p>
          <a:p>
            <a:pPr marL="203200" lvl="0" indent="-203200">
              <a:buFont typeface="Arial"/>
              <a:buChar char="•"/>
            </a:pPr>
            <a:r>
              <a:rPr lang="en-US" sz="1425">
                <a:solidFill>
                  <a:schemeClr val="dk1"/>
                </a:solidFill>
                <a:latin typeface="Microsoft Yahei"/>
                <a:ea typeface="Microsoft Yahei"/>
                <a:cs typeface="Microsoft Yahei"/>
              </a:rPr>
              <a:t>成熟阶段：当前的智能家居控制系统已经具备了较高的智能化水平，能够实现自适应调节、语音控制、场景定制等高级功能。</a:t>
            </a:r>
          </a:p>
          <a:p>
            <a:pPr marL="203200" lvl="0" indent="-203200">
              <a:buFont typeface="Arial"/>
              <a:buChar char="•"/>
            </a:pPr>
            <a:r>
              <a:rPr lang="en-US" sz="1425">
                <a:solidFill>
                  <a:schemeClr val="dk1"/>
                </a:solidFill>
                <a:latin typeface="Microsoft Yahei"/>
                <a:ea typeface="Microsoft Yahei"/>
                <a:cs typeface="Microsoft Yahei"/>
              </a:rPr>
              <a:t>现状：目前，智能家居控制系统已经成为家庭智能化的重要组成部分，市场上出现了众多品牌和型号的产品，竞争日益激烈。同时，随着物联网、云计算、大数据等技术的不断发展，智能家居控制系统的功能和性能也在不断提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消费者希望通过简单的操作就能实现对家庭环境和设备的全面控制和管理。</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消费者期望智能家居控制系统能够自动调节家庭环境，提供舒适的居住体验。</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市场需求分析</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舒适性</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便捷性</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993" r="1799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消费者关注家庭安全，希望智能家居控制系统能够提供全面的安防功能。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安全性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消费者希望根据自己的喜好和需求定制个性化的家居环境。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个性化</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市场需求分析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市场需求分析</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智能化</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未来的智能家居控制系统将更加注重智能化决策和自适应调节能力。</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集成化</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智能家居控制系统将逐渐实现与家庭其他系统的集成，如家庭影音系统、家庭办公系统等。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绿色环保</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随着环保意识的提高，未来的智能家居控制系统将更加注重节能环保和可持续发展。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服务化</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智能家居控制系统将逐渐从单纯的产品销售向提供全面的服务转变，包括设备安装、调试、维护等。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市场需求分析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系统设计原则与思路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用户友好性</a:t>
            </a:r>
            <a:endParaRPr lang="en-US" sz="1100"/>
          </a:p>
        </p:txBody>
      </p:sp>
      <p:sp>
        <p:nvSpPr>
          <p:cNvPr id="3" name="AutoShape 3"/>
          <p:cNvSpPr/>
          <p:nvPr/>
        </p:nvSpPr>
        <p:spPr>
          <a:xfrm>
            <a:off x="3575643"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稳定性与可靠性</a:t>
            </a:r>
            <a:endParaRPr lang="en-US" sz="1100"/>
          </a:p>
        </p:txBody>
      </p:sp>
      <p:sp>
        <p:nvSpPr>
          <p:cNvPr id="4" name="AutoShape 4"/>
          <p:cNvSpPr/>
          <p:nvPr/>
        </p:nvSpPr>
        <p:spPr>
          <a:xfrm>
            <a:off x="6220535"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可扩展性与兼容性</a:t>
            </a:r>
            <a:endParaRPr lang="en-US" sz="1100"/>
          </a:p>
        </p:txBody>
      </p:sp>
      <p:sp>
        <p:nvSpPr>
          <p:cNvPr id="5" name="AutoShape 5"/>
          <p:cNvSpPr/>
          <p:nvPr/>
        </p:nvSpPr>
        <p:spPr>
          <a:xfrm>
            <a:off x="8927174"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安全性</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设计原则</a:t>
            </a:r>
          </a:p>
        </p:txBody>
      </p:sp>
      <p:pic>
        <p:nvPicPr>
          <p:cNvPr id="27" name="Picture 27"/>
          <p:cNvPicPr>
            <a:picLocks noChangeAspect="1"/>
          </p:cNvPicPr>
          <p:nvPr/>
        </p:nvPicPr>
        <p:blipFill>
          <a:blip r:embed="rId2"/>
          <a:srcRect t="895" b="895"/>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l="19221" r="19221"/>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l="21369" r="21369"/>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系统界面应直观易懂，操作简单方便，满足不同年龄段和技术水平的用户需求。</a:t>
            </a:r>
            <a:endParaRPr lang="en-US" sz="1100"/>
          </a:p>
        </p:txBody>
      </p:sp>
      <p:sp>
        <p:nvSpPr>
          <p:cNvPr id="40" name="AutoShape 40"/>
          <p:cNvSpPr/>
          <p:nvPr/>
        </p:nvSpPr>
        <p:spPr>
          <a:xfrm>
            <a:off x="3595904"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系统需保持稳定运行，能处理各种异常情况，确保家居设备的安全可控。</a:t>
            </a:r>
            <a:endParaRPr lang="en-US" sz="1100"/>
          </a:p>
        </p:txBody>
      </p:sp>
      <p:sp>
        <p:nvSpPr>
          <p:cNvPr id="41" name="AutoShape 41"/>
          <p:cNvSpPr/>
          <p:nvPr/>
        </p:nvSpPr>
        <p:spPr>
          <a:xfrm>
            <a:off x="6274100"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系统设计应考虑未来升级扩展的可能性，能兼容不同类型的家居设备。</a:t>
            </a:r>
            <a:endParaRPr lang="en-US" sz="1100"/>
          </a:p>
        </p:txBody>
      </p:sp>
      <p:sp>
        <p:nvSpPr>
          <p:cNvPr id="42" name="AutoShape 42"/>
          <p:cNvSpPr/>
          <p:nvPr/>
        </p:nvSpPr>
        <p:spPr>
          <a:xfrm>
            <a:off x="895229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保障用户隐私和数据安全，防止恶意攻击和非法访问。</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7847" r="1784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需求分析</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模块化设计</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软硬件结合</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迭代优化</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设计思路及方法论</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深入了解用户需求，分析家居环境中需要实现智能化控制的场景和设备。</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通过硬件设备实现环境感知和设备控制，软件部分负责数据处理和用户交互。</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将系统划分为多个功能模块，分别设计实现，降低系统复杂度。</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在开发过程中不断收集用户反馈，对系统进行迭代优化，提升用户体验。</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物联网技术</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采用物联网通信技术，实现家居设备之间的互联互通。</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云计算技术</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利用云计算平台进行数据存储和处理，提高系统响应速度和数据处理能力。</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人工智能技术</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引入人工智能技术，实现家居设备的自主学习和智能控制。</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安全技术</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采用加密传输、访问控制等安全技术，确保系统安全稳定运行。</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关键技术选型</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04</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系统架构设计与实现</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373" b="5373"/>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4175" b="1417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161" b="18161"/>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整体架构设计</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基于云计算的分布式架构</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利用云计算平台实现数据处理和存储，确保系统的高可用性和扩展性。</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物联网技术</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通过物联网技术连接家居设备，实现设备的远程控制和数据收集。</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分层设计</a:t>
            </a:r>
          </a:p>
        </p:txBody>
      </p:sp>
      <p:sp>
        <p:nvSpPr>
          <p:cNvPr id="34" name="TextBox 34"/>
          <p:cNvSpPr txBox="1"/>
          <p:nvPr/>
        </p:nvSpPr>
        <p:spPr>
          <a:xfrm>
            <a:off x="7880459" y="2039620"/>
            <a:ext cx="3286271" cy="1654845"/>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将系统划分为感知层、网络层、平台层和应用层，降低系统复杂性，提高可维护性。</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设备管理模块</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负责家居设备的接入、配置和控制，支持设备状态的实时监测和故障诊断。</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数据处理模块</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对收集到的设备数据进行清洗、整合和分析，提供数据支持。</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用户管理模块</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管理用户信息、权限和偏好设置，确保系统的安全性和个性化服务。</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应用服务模块</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提供智能家居控制、场景定制、语音交互等功能，满足用户多样化需求。</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主要功能模块划分</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https://d.book118.com/458113106071006036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128</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2024-09-15T21:37:59.540</cp:lastPrinted>
  <dcterms:created xsi:type="dcterms:W3CDTF">2024-09-15T13:37:59Z</dcterms:created>
  <dcterms:modified xsi:type="dcterms:W3CDTF">2024-09-15T13:38:02Z</dcterms:modified>
</cp:coreProperties>
</file>