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798B39-01D0-4244-9E36-C7DFE347B5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B76997-A23B-4B3C-BE4A-5F0586942D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8A9BB9-B401-49B4-B323-CEB7B429EA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3212BD-95C1-42E3-9852-9C6DD5AAA9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0F89E1-DE63-408E-BFEF-A00EFD171A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B41DF6-6BEB-4850-866B-37D3F187DC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49C3B5-5A8F-4C42-8F45-56E0DC239F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FD0AD1-70CD-487F-8ED0-A060A38C0B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0418F3-FB63-401D-BE23-DE2E00621C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110129-029A-48B5-875B-9EB493D5F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263144-5EC8-4B97-A2F1-F437FA4329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1311311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《锻造安全生产》ppt课件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锻造安全生产概述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锻造生产中的危险因素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锻造安全生产的预防措施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锻造安全生产的管理制度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锻造安全生产的事故应急处理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锻造安全生产案例分析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锻造安全生产概述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锻造生产通常需要在高温环境下进行，因此需要采取相应的防护措施，如提供隔热服、定期检查工作环境等。</a:t>
            </a:r>
          </a:p>
        </p:txBody>
      </p:sp>
      <p:pic>
        <p:nvPicPr>
          <p:cNvPr id="6" name="Picture 6"/>
          <p:cNvPicPr>
            <a:picLocks noChangeAspect="1"/>
          </p:cNvPicPr>
          <p:nvPr/>
        </p:nvPicPr>
        <p:blipFill>
          <a:blip r:embed="rId2"/>
          <a:srcRect l="25375" r="253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高温作业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锻造生产涉及大型机械设备的操作，如锻锤、压力机等，需要操作人员具备相应的技能和安全意识。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机械操作</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750" r="18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锻造生产涉及金属材料的加工和处理，需要操作人员具备相应的材料知识和处理技能。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材料处理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锻造生产的特点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锻造生产过程中存在各种安全风险，如机械伤害、烫伤等，保障员工安全是首要任务。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保障员工安全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083" r="11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提高生产效率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降低生产成本</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25" r="14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安全生产可以确保设备的正常运行和延长使用寿命，从而提高生产效率。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安全生产可以减少事故和损失，从而降低生产成本。</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锻造安全生产的重要性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042" r="21042"/>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9094" r="1909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959" r="1895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锻造安全生产的基本原则</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企业应遵守国家和地方的法律法规，制定和执行安全生产规章制度。</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企业应加强员工的安全意识教育，提高员工的安全意识和技能水平。</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企业应明确各级管理人员和员工的安全责任，确保安全生产的责任落实到人。</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企业应完善安全设施，确保设备的安全性和可靠性。</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遵守法律法规</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强化安全意识</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落实安全责任</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完善安全设施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锻造生产中的危险因素</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机械伤害是锻造生产中常见的危险因素，主要由于操作失误、防护设施不完善或维护不当等原因造成。</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锻造设备在运行过程中，如锻锤、剪切机等，如果操作不当或缺乏有效的防护措施，可能导致操作人员受到夹击、割伤、撞击等机械伤害。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机械伤害</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锻造过程中涉及高温金属和热处理工艺，容易引发烫伤和火灾事故。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锻造过程中，金属材料在高温下加工，操作人员可能接触到高温金属和热表面，导致烫伤。同时，热处理工艺中使用的易燃物质也可能引发火灾。</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000" r="26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烫伤和火灾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锻造设备运行过程中产生的噪声和振动可能对操作人员的健康造成影响。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锻造设备的运行过程中，如锻锤、剪切机等，会产生高强度的噪声和振动。长期接触这些有害因素可能导致听力损伤、振动病等职业病。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噪声和振动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154" r="3215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锻造过程中产生的粉尘和烟气可能对操作人员的呼吸系统和健康造成危害。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锻造过程中，金属粉末和烟气的产生不可避免。长期吸入这些有害物质可能导致呼吸系统疾病，如尘肺病等。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粉尘和烟气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13" r="24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高温和辐射是锻造生产中的潜在危险因素，可能对操作人员的健康造成影响。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锻造过程中，设备运行温度较高，同时热处理工艺中也可能产生高温和辐射。长期接触这些因素可能导致操作人员出现中暑、热射病等问题。此外，辐射也可能对操作人员的身体健康造成潜在危害。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高温和辐射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锻造安全生产的预防措施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定期对锻造设备进行检查、维修和保养，确保设备处于良好状态。</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设备维护与保养</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在设备上安装必要的安全防护装置，如防护罩、防护栏等，以减少意外伤害。</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安全防护装置</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制定设备操作规程，规范操作流程，确保操作人员正确使用设备。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设备操作规程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设备安全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266" b="2726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操作安全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操作培训</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对操作人员进行培训，使其熟悉锻造设备的操作流程和安全注意事项。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安全操作规程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制定安全操作规程，规范操作人员的行为，避免因操作不当导致的安全事故。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操作监督</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对操作过程进行监督，确保操作人员遵守安全操作规程。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https://d.book118.com/458113113117006025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2024-09-02T13:15:52.869</cp:lastPrinted>
  <dcterms:created xsi:type="dcterms:W3CDTF">2024-09-02T05:15:52Z</dcterms:created>
  <dcterms:modified xsi:type="dcterms:W3CDTF">2024-09-02T05:15:54Z</dcterms:modified>
</cp:coreProperties>
</file>