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3CEFD9D-F264-4350-AE11-81D24FD41C7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933F8-5565-416C-9092-9FF33AC1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3FF6E-D6B7-466A-A658-C0928E981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69DF2-FC33-4F04-92EC-2C991BD57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751C9-9068-4235-BB21-2F480D6B8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4CCE33-2576-40A2-ADA8-B1DC5FC3C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7704AC-F261-4BD9-8D92-7AB94BD8C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3C73CC-A83F-4201-94CF-598D007CC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AC254-8344-418C-A80B-8BC027B15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641C6-5590-4A98-B501-261C35DBC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F3138-0F43-4622-A2A1-CEB135E86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80072-B027-4D07-B9B1-5E5A96AA8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EF6E509-275E-4C29-BE4D-24C171CD93A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45079A1-AC2C-45F2-912E-DD0008FE768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3117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家庭影院的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DIY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建造指南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家庭影院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建造概述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家庭影院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规划与设计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家庭影院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设备选购与安装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家庭影院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调试与优化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家庭影院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美化与装饰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家庭影院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建造总结与展望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家庭影院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DIY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建造概述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什么是家庭影院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DIY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建造？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家庭影院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DIY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建造是指个人或家庭自行设计、搭建和装饰家庭影院的过程。这种方式可以根据个人需求进行定制，让整个家庭影院更符合个人喜好和需求。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DIY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建造的优势在于能够省钱、提升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DIY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能力和成就感。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为什么选择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建造家庭影院？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费用比商业建造更低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可以根据个人喜好定制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自我实现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能力和成就感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家庭影院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建造的基本步骤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确定空间、布局及设备需求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规划与设计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购买音响、投影仪、家具等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选购设备与材料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安装设备并调试效果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安装与调试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增添家庭影院氛围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美化与装饰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家庭影院</a:t>
            </a:r>
            <a:r>
              <a:rPr lang="en-US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DIY</a:t>
            </a: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建造的注意事项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注意电路安全及设备使用安全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安全第一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合理预算并控制成本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预算控制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选择性价比高的设备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设备选购需谨慎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设计时需考虑美观与实用的平衡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美观度与实用性的平衡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37500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家庭影院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DIY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建造是一项有趣且具有挑战性的项目。通过自己动手搭建家庭影院，不仅能享受到自定义的场景和氛围，还能提升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DIY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能力，让家庭成员共同参与，增加家庭乐趣。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家庭影院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DIY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规划与设计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规划家庭影院空间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确保设备合适安放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测量空间尺寸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选择合适隔音材料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考虑声学环境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考虑视听效果最佳位置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确定家庭影院位置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设计家庭影院布局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确保观影舒适度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选定座位布局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便于操作和维护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安放影音设备位置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保证投影效果清晰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考虑投影幕布位置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家庭影院风格设计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选择合适的装饰风格是打造家庭影院氛围的关键，灯光设计可以营造出不同的氛围，个性化元素则是体现主人品味的重要组成部分。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布置音频插座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连接音响设备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避免干扰信号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考虑照明电路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调节照明亮度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创建观影氛围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家庭影院电路规划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安装电视插座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保证电视供电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考虑布线隐蔽性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家庭影院风格设计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现代、古典、简约等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选择装饰风格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明暗、色调、灯具选择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考虑灯光设计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个人风格、爱好展示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设计个性化元素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家庭影院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DIY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设备选购与安装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选购高清投影仪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高清投影仪是家庭影院的关键设备之一，根据投影技术的不同，可分为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DLP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、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LCD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LCOS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等类型。在选择投影仪时，需要考虑亮度、分辨率和投影距离等因素，确保选购合适的投影仪满足家庭影院的需求。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如何选择适合的投影仪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影响画面清晰度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亮度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决定显示效果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分辨率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影响画面大小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投影距离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选择合适音响系统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2.1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、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5.1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、</a:t>
            </a: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7.1</a:t>
            </a: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声道系统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音响系统种类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根据房间大小和个人喜好选择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如何匹配音响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投影幕布安装方法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固定支架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拉直幕布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安装家庭影院投影设备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投影仪安装位置设置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考虑投影角度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避免遮挡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安装家庭影院音响设备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确定位置、固定支架、连接电源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壁挂音响安装步骤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避免共振、调整音量均衡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音响布置技巧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https://d.book118.com/458113117036006047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家庭影院的DIY建造指南</vt:lpstr>
      <vt:lpstr>目录</vt:lpstr>
      <vt:lpstr>第1章 家庭影院DIY建造概述</vt:lpstr>
      <vt:lpstr> </vt:lpstr>
      <vt:lpstr>为什么选择DIY建造家庭影院？</vt:lpstr>
      <vt:lpstr>家庭影院DIY建造的基本步骤</vt:lpstr>
      <vt:lpstr>家庭影院DIY建造的注意事项</vt:lpstr>
      <vt:lpstr>家庭影院DIY建造是一项有趣且具有挑战性的项目。通过自己动手搭建家庭影院，不仅能享受到自定义的场景和氛围，还能提升DIY能力，让家庭成员共同参与，增加家庭乐趣。</vt:lpstr>
      <vt:lpstr>第2章 家庭影院DIY规划与设计</vt:lpstr>
      <vt:lpstr>规划家庭影院空间</vt:lpstr>
      <vt:lpstr>设计家庭影院布局</vt:lpstr>
      <vt:lpstr> </vt:lpstr>
      <vt:lpstr>家庭影院电路规划</vt:lpstr>
      <vt:lpstr>家庭影院风格设计</vt:lpstr>
      <vt:lpstr>第三章 家庭影院DIY设备选购与安装</vt:lpstr>
      <vt:lpstr> </vt:lpstr>
      <vt:lpstr>如何选择适合的投影仪</vt:lpstr>
      <vt:lpstr>选择合适音响系统</vt:lpstr>
      <vt:lpstr>安装家庭影院投影设备</vt:lpstr>
      <vt:lpstr>安装家庭影院音响设备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2024-09-28T12:05:11.539</cp:lastPrinted>
  <dcterms:created xsi:type="dcterms:W3CDTF">2024-09-28T04:05:11Z</dcterms:created>
  <dcterms:modified xsi:type="dcterms:W3CDTF">2024-09-28T04:05:13Z</dcterms:modified>
</cp:coreProperties>
</file>