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5BBE5-9B35-48AB-8FEE-2E21036FE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263EE-9360-4834-9632-18BD9634A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93526-BC23-44E9-8A9B-807C41E67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D51FB-410C-4F61-8E98-FB0B84FA3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11272-C5DE-4701-9AF7-CB780E8C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423A53-7D5D-4A50-8A1E-11428B1C8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B146C5-29B2-4119-B645-9A2300CFE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F33C6-E47E-4835-A8BB-A56670895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C7E76-3F59-42EE-93EF-BA318607C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0259F-D30D-46B0-8F18-F1B6A8537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F1797-37D2-4B86-9B6A-312AB9F3D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312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Oracle存储过程操作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存储过程概述</a:t>
            </a:r>
          </a:p>
          <a:p>
            <a:r>
              <a:t>创建和执行存储过程</a:t>
            </a:r>
          </a:p>
          <a:p>
            <a:r>
              <a:t>参数传递与变量处理</a:t>
            </a:r>
          </a:p>
          <a:p>
            <a:r>
              <a:t>控制结构与异常处理</a:t>
            </a:r>
          </a:p>
          <a:p>
            <a:r>
              <a:t>存储过程优化与调试技巧</a:t>
            </a:r>
          </a:p>
          <a:p>
            <a:r>
              <a:t>实例演示：Oracle存储过程应用案例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存储过程概述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存储过程定义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存储过程是一组为了完成特定功能的SQL语句集，经编译后存储在数据库中，用户通过指定存储过程的名字并给出参数（如果该存储过程带有参数）来调用执行它。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存储过程作用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存储过程可用于封装复杂的数据库操作，提高数据处理的效率和安全性。通过存储过程，可以将业务逻辑与数据访问逻辑分离，使得应用程序更加模块化、可维护。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存储过程在创建时已经编译和优化，执行速度比单个SQL语句快。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减少网络流量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存储过程允许将多个SQL语句封装成一个调用，减少了客户端与服务器之间的通信次数。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提高性能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通过存储过程可以限制对数据的访问，只允许用户执行特定的操作，而不直接访问数据表。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提高安全性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存储过程的逻辑可以被封装和重用，降低了维护成本。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增强可维护性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可移植性差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不同数据库系统的存储过程语法和功能存在差异，导致存储过程的可移植性较差。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调试困难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存储过程的调试通常比应用程序代码更困难，因为它们运行在数据库服务器上，且调试工具有限。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版本控制问题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数据库存储过程的版本控制通常不如应用程序代码的版本控制完善。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适用场景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复杂数据处理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当需要执行复杂的数据处理逻辑时，可以使用存储过程将逻辑封装起来，简化客户端代码。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批量操作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当需要对大量数据进行操作时，使用存储过程可以提高效率，减少网络传输开销。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数据验证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通过在存储过程中实现数据验证逻辑，可以确保数据的完整性和准确性。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安全控制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通过存储过程限制对数据的访问和操作，提高系统的安全性。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创建和执行存储过程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参数类型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定义输入参数（IN）、输出参数（OUT）和输入输出参数（IN OUT）。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异常处理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使用`BEGIN ... EXCEPTION ... END;`结构处理可能出现的异常。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语法结构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使用`CREATE OR REPLACE PROCEDURE`语句定义存储过程，包括过程名称、参数列表和过程体。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创建存储过程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通过`CALL`语句调用存储过程，并传递相应的参数。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在PL/SQL块中通过过程名称和参数列表调用存储过程。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调用存储过程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使用PL/SQL块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使用`CALL`语句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数据字典视图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查询`DBA_PROCEDURES`、`ALL_PROCEDURES`或`USER_PROCEDURES`数据字典视图，获取存储过程的定义信息。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使用`DBMS_METADATA.GET_DDL`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通过`DBMS_METADATA.GET_DDL`函数获取存储过程的DDL语句。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查看存储过程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使用`DROP PROCEDURE`语句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通过`DROP PROCEDURE`语句删除存储过程，需要提供过程名称和所属模式（可选）。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在删除存储过程之前，确保没有依赖该过程的对象，否则可能会导致错误。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删除存储过程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参数传递与变量处理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在存储过程定义中，使用IN关键字标识输入参数，指定参数名称和数据类型。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在调用存储过程时，通过参数列表提供输入参数的值。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定义输入参数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传递输入参数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输入参数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定义输出参数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在存储过程定义中，使用OUT关键字标识输出参数，指定参数名称和数据类型。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获取输出参数值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在存储过程执行完毕后，可以通过输出参数获取存储过程的执行结果。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输出参数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变量声明与赋值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在存储过程中，使用DECLARE关键字声明变量，并指定变量名称和数据类型。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声明变量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使用赋值语句将值赋给变量，例如使用SELECT...INTO语句将查询结果赋值给变量。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赋值变量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https://d.book118.com/458113120006006032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1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2024-09-09T06:14:04.899</cp:lastPrinted>
  <dcterms:created xsi:type="dcterms:W3CDTF">2024-09-08T22:14:04Z</dcterms:created>
  <dcterms:modified xsi:type="dcterms:W3CDTF">2024-09-08T22:14:07Z</dcterms:modified>
</cp:coreProperties>
</file>