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DA75C-FEC3-4893-ACD8-9F2A16D49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F701C-8202-4AD8-8FF9-25095B912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30549-016E-4FDC-8494-0288E3BE3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DFF44-4433-4A12-B421-2D79432A9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00EA23-8C39-42CF-BDC8-7413CF3A5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F3B1A0-D254-469B-AC97-35D69D615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761B82-977A-482C-B1FB-7DDCA190E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BDA4E-9708-4C75-AD89-3F03C00D6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6F5B5-805D-448E-A279-D425337F8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EC207-6AB3-443E-B003-5F068F8D7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45E08-0133-41DE-AADD-98E50B442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1403211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垃圾分类知识讲解环卫宣传环境保护关爱家园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环卫宣传与教育推广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环境保护与可持续发展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关爱家园，共建美好未来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65" r="315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32" r="333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01" r="332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将生活垃圾按照不同成分、属性、利用价值以及对环境的影响，进行分类投放、收集、运输和处置的行为。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减少污染、节约资源、变废为宝，实现垃圾减量化、资源化和无害化处理，促进可持续发展。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近年来，我国垃圾分类工作取得显著进展，但仍存在分类不细、投放不准确、处理设施不足等问题。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发达国家如日本、德国等已实施严格的垃圾分类制度，分类细致、投放规范，处理设施完善，资源化利用率高。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国内外垃圾分类现状对比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垃圾分类的法律法规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《固体废物污染环境防治法》、《城市生活垃圾管理办法》等法律法规对垃圾分类提出明确要求。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各地政府出台相关法规、规章和规范性文件，推动垃圾分类工作落实。如《上海市生活垃圾管理条例》等。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各种塑料袋、塑料泡沫、塑料包装、一次性塑料餐盒餐具、硬塑料、塑料牙刷、塑料杯子、矿泉水瓶等。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包括报纸、期刊、图书、各种包装纸等。注意，纸巾和厕所纸由于水溶性太强不可回收。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主要包括各种玻璃瓶、碎玻璃片、镜子、暖瓶等。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主要包括废弃衣服、桌布、洗脸巾、书包、鞋等。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主要包括易拉罐、罐头盒等。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可回收垃圾的分类与处理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有害垃圾的分类与处理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包括纽扣电池、充电电池（如手机电池）。普通干电池（如 1号、5号、7号电池）已达到国家低汞或无汞技术要求，现作为其他垃圾投放。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废药类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过期药品为有害垃圾，装药片的瓶子可以根据材质作为可回收物投放。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含汞类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包括废荧光灯管、废节能灯、废水银温度计、废水银血压计、荧光棒等。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油漆类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废油漆、废硒鼓墨盒及其包装物，如废油漆桶、染发剂壳、过期的指甲油、洗甲水等。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废料：谷物及其加工食品（米、米饭、面、面包、豆类）、肉蛋及其加工食品（鸡、鸭、猪、牛、羊肉、蛋、动物内脏、腊肉、午餐肉、蛋壳）、水产及其加工食品（鱼、鱼鳞、虾、虾壳、鱿鱼）、蔬菜（绿叶菜、根茎蔬菜、菌菇）、调料、酱料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剩菜剩饭：火锅汤底（沥干后的固体废弃物）、鱼骨、碎骨、茶叶渣、咖啡渣等食物残渣。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过期食品：糕饼、糖果、风干食品（肉干、红枣、中药材）、粉末类食品（冲泡饮料、面粉）、宠物饲料等。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瓜皮果核：水果果肉（椰子肉）、水果果皮（西瓜皮、桔子皮、苹果皮）、水果茎枝（葡萄枝）、果实（西瓜籽）。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湿垃圾的分类与处理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50" r="15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污损后不可回收的纸制品，包括卫生纸、餐巾纸、湿巾纸等其他受污染的纸类物质。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橡胶及橡胶制品类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污损后不可回收的塑料制品，包括塑料袋（膜）、保鲜膜（膜）、一次性餐具等。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包括橡胶手套等橡胶制品以及废弃的轮胎等橡胶制品。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包括烟蒂等受污染且不可回收的物质，以及砖瓦陶瓷碎片等难以回收的废弃物。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干垃圾的分类与处理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环卫宣传与教育推广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文明城市建设的推动者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环卫工人的辛勤付出，有助于提高市民的环保意识和文明素养，推动城市文明进步。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城市美容师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环卫工人负责清扫街道、收集垃圾、维护公共卫生间等，为市民提供整洁的公共环境。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环境保护先锋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他们通过日常工作，减少垃圾对环境的污染，保护水资源和土壤，维护生态平衡。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环卫工人的职责与重要性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垃圾分类互动游戏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设计有趣的垃圾分类互动游戏，让市民在轻松愉快的氛围中学习和掌握垃圾分类知识。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垃圾分类宣传册发放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制作精美的垃圾分类宣传册，详细介绍垃圾分类的方法和意义，向市民免费发放。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垃圾分类讲座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组织专家、学者或环保志愿者进社区、学校、企业等场所，开展垃圾分类知识讲座，提高市民的垃圾分类意识。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垃圾分类知识普及活动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将垃圾分类知识纳入学校课程，通过课堂教育、实践活动等方式，引导学生养成垃圾分类的好习惯。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在社区设立垃圾分类宣传栏，定期更新宣传内容，同时组织社区志愿者开展垃圾分类宣传和引导工作。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社区宣传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鼓励企业开展内部培训，提高员工的环保意识，同时要求企业落实垃圾分类制度，减少垃圾产生和污染。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校园、社区、企业等场所的宣传教育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https://d.book118.com/458114032117006032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2024-09-10T10:06:47.117</cp:lastPrinted>
  <dcterms:created xsi:type="dcterms:W3CDTF">2024-09-10T02:06:47Z</dcterms:created>
  <dcterms:modified xsi:type="dcterms:W3CDTF">2024-09-10T02:06:49Z</dcterms:modified>
</cp:coreProperties>
</file>