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D0F41A-DF4C-4C5A-8E6D-399D9CCD77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255156-4A52-45CD-AC8E-6AD631395B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891231-A653-4FAC-A5E8-55199A573F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7A3479-22C7-4449-9F7B-E7BF89CA9B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BA719E0-55A8-4F2D-8D9B-293BBFFB1D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1558C55-1584-4A3B-BEB6-FC17790EC0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0A945B2-2517-4AD2-BCF5-49FA24E037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F60027-3369-4953-AC0E-2991735CC6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1AA76A-7F4F-4940-9A57-CA89624649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416F8A-8D8A-41D0-AFB3-3B48485C1E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CB4468-649A-4938-A36E-EDD0B2D725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811407104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  <a:noFill/>
        </p:spPr>
        <p:txBody>
          <a:bodyPr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心理健康权益部工作计划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739291" y="3540703"/>
            <a:ext cx="3401434" cy="489827"/>
          </a:xfrm>
          <a:prstGeom prst="rect">
            <a:avLst/>
          </a:prstGeom>
          <a:noFill/>
        </p:spPr>
        <p:txBody>
          <a:bodyPr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140725" y="3540703"/>
            <a:ext cx="3311984" cy="489827"/>
          </a:xfrm>
          <a:prstGeom prst="rect">
            <a:avLst/>
          </a:prstGeom>
          <a:noFill/>
        </p:spPr>
        <p:txBody>
          <a:bodyPr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2024-01-12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工作计划概述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心理健康服务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权益维护工作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心理健康宣传教育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工作计划实施与监测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工作计划概述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6" r="2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提高员工心理健康水平，促进组织和谐与稳定，提升员工的工作效率和幸福感。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通过开展心理健康宣传、培训、咨询等活动，帮助员工认识和解决心理问题，提高员工心理健康意识和自我调节能力。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目的和目标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工作原则和策略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工作原则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以人为本，关注员工需求；科学合理，注重实践效果；全员参与，共同推进。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工作策略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制定详细的工作计划和时间表，明确责任分工和合作机制；加强与相关部门的沟通和协作，形成工作合力；定期评估工作效果，及时调整和改进工作计划。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加强心理健康宣传教育，提高员工心理健康意识；开展针对性的培训和咨询活动，帮助员工解决心理问题；建立员工心理健康档案，持续关注员工心理健康状况。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工作重点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将心理健康宣传教育作为重点工作，优先安排资源和时间；根据员工需求和实际情况，合理安排培训和咨询活动；在条件允许的情况下，逐步建立员工心理健康档案。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优先级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工作重点和优先级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心理健康服务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心理健康服务包括心理咨询、心理治疗、心理教育等方面，旨在帮助个体和群体解决心理问题、提高心理素质、促进心理健康。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心理健康服务具有专业性、个性化、保密性等特点，强调以客户为中心，提供全方位、高质量的服务。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9496" r="949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服务内容与特点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1571" r="1157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服务对象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心理健康服务的对象包括个人、家庭、团体、社区等，涵盖各个年龄段和不同社会群体。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需求分析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针对不同服务对象的特点和需求，分析其心理问题的类型、程度和成因，以便提供更具针对性的服务。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服务对象与需求分析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服务质量与效果评估的指标包括客户满意度、服务效果、员工素质等方面。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评估方法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采用问卷调查、访谈、观察等方法进行评估，同时建立反馈机制，及时调整和改进服务。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评估指标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服务质量与效果评估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权益维护工作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https://d.book118.com/458114071042006044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2024-09-24T07:25:38.645</cp:lastPrinted>
  <dcterms:created xsi:type="dcterms:W3CDTF">2024-09-23T23:25:38Z</dcterms:created>
  <dcterms:modified xsi:type="dcterms:W3CDTF">2024-09-23T23:25:40Z</dcterms:modified>
</cp:coreProperties>
</file>