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1A21F6-4C14-4DA5-8E4C-3D1451FA35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383FA7-068D-463A-AB72-C030AB70C1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C391DF-D1A6-4B79-AF3F-6A3033BA25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AD722B-B105-49E0-A639-DCF658CBF0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9179DB2-0DB2-46DE-B629-0C424164D8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5EFCA44-F908-4993-991B-6D01D85DC4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4B2990B-8149-41A9-A66C-B6BD4EACD1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AEA67C-1BE5-4BEA-9588-1B1A102ADB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7E8BD4-FC0C-4088-AB24-5E5E328507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91C975-665B-4575-96F8-723D11BDE5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B9B2C2-9CBC-4FA4-AF0F-5D20D8059A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811414301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置身垃圾分类的世界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垃圾分类背景与意义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国内外垃圾分类实践比较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垃圾分类技术与方法探讨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居民参与度和影响因素研究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企业角色定位及责任担当剖析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未来发展趋势预测及挑战应对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垃圾分类背景与意义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随着人口增长和消费模式变化，全球垃圾产量持续上升，对环境造成巨大压力。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垃圾产量激增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处理方式落后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647" r="13647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跨国垃圾转移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5875" r="5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许多地区仍采用填埋、焚烧等传统垃圾处理方式，导致资源浪费和环境污染。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发达国家将垃圾转移至发展中国家处理，引发国际环境问题和不公平现象。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全球垃圾问题现状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垃圾分类可以减少垃圾填埋和焚烧产生的有害气体和渗滤液，降低对土壤、水源和空气的污染。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3292" r="1329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5000" r="150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14625" b="14625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减少污染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通过分类回收可再利用资源，如纸张、塑料、金属等，减少对自然资源的开采和消耗。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节约资源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减少垃圾对生态环境的破坏，有助于保护生物多样性和生态系统平衡。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保护生物多样性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垃圾分类对环境保护作用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10411" r="1041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98" b="269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促进资源回收利用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提高资源利用率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通过分类回收，将可再利用资源重新投入生产循环，提高资源利用效率。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创造经济价值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回收利用产业可以创造就业机会和经济效益，促进可持续发展。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推动技术创新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垃圾分类回收利用促使企业改进生产技术和产品设计，以适应更环保、更经济的需求。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推动政策制定和执行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垃圾分类的推广和实施有助于政府制定更科学、更有效的垃圾管理政策，并推动相关政策的执行和落实。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实现环境、经济、社会三重效益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垃圾分类有助于实现环境保护、经济发展和社会进步的良性循环。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提升公众环保意识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推广垃圾分类可以增强公众的环保意识和责任感，形成全社会共同参与的良好氛围。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推动可持续发展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国内外垃圾分类实践比较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发达国家往往采用更精细的垃圾分类标准，如将生活垃圾细分为可回收物、有害垃圾、厨余垃圾等，以提高资源回收利用率。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7167" r="171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精细化分类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通过制定严格的垃圾分类法律法规，明确责任主体和处罚措施，确保垃圾分类工作的有效推进。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完善的法律法规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0010" r="10010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8750" r="187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长期开展垃圾分类宣传教育活动，提高居民环保意识和分类技能，形成全社会共同参与的良好氛围。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宣传教育普及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发达国家垃圾分类经验借鉴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试点先行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在部分城市开展垃圾分类试点工作，探索适合中国国情的垃圾分类模式，为全面推广积累经验。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政策推动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中国政府近年来大力推行垃圾分类制度，制定了一系列相关政策和法规，推动垃圾分类工作在全国范围内展开。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多元参与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鼓励企业、社会组织、居民等多方力量参与垃圾分类工作，形成政府引导、市场运作、社会协同、公众参与的共治格局。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4125" b="1412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417" r="1241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4250" r="1425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中国垃圾分类政策及实施情况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1833" r="21833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不同地区的经济发展水平、人口素质、生活习惯等因素导致垃圾分类实施情况存在地域性差异。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地域差异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城市与农村地区在垃圾产生量、种类和处理方式等方面存在显著差异，需要因地制宜制定分类策略。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城乡差异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不同民族和地区的文化差异也会对垃圾分类的推广和实施产生影响，需要充分考虑文化因素。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文化差异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不同地区间差异分析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上海市通过政府主导、全民参与的方式，成功推行了严格的垃圾分类制度，实现了生活垃圾减量化和资源化利用。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上海模式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德国是世界上垃圾分类做得最好的国家之一，其成功的关键在于完善的法律法规、精细化分类和全民参与。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德国经验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日本在垃圾分类方面有着丰富的实践经验，通过精细化分类、源头减量和资源化利用等措施，实现了垃圾的有效管理和环境的改善。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日本实践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成功案例分享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垃圾分类技术与方法探讨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精简包装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减少产品包装材料的使用，采用可降解或可回收的包装材料。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厨余垃圾处理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通过家庭厨余垃圾处理器等设备，将厨余垃圾转化为肥料或生物燃料。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限制一次性用品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减少一次性餐具、塑料袋等的使用，鼓励使用可重复使用的替代品。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源头减量技术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通过分类收集、专业回收等方式，将可回收垃圾进行再利用，如废纸再生为纸张、废塑料再生为塑料颗粒等。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回收再利用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将有机垃圾进行厌氧发酵或焚烧发电，转化为生物质能源。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生物质能源利用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从垃圾中提取有价值的金属、稀有元素等物质，实现资源的有效利用。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有用物质提取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4282" b="1428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资源化利用技术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通过高温焚烧，使垃圾中的有害物质得以分解，同时减少垃圾体积。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焚烧处理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在符合环保要求的填埋场，对不能再利用的垃圾进行无害化填埋。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填埋处理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利用微生物的降解作用，处理有机垃圾，使其分解为无害物质。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生物降解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无害化处理技术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https://d.book118.com/458114143015006032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115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2024-09-09T09:16:58.811</cp:lastPrinted>
  <dcterms:created xsi:type="dcterms:W3CDTF">2024-09-09T01:16:58Z</dcterms:created>
  <dcterms:modified xsi:type="dcterms:W3CDTF">2024-09-09T01:17:01Z</dcterms:modified>
</cp:coreProperties>
</file>