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1009-FC8B-4378-B4AB-A011F581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9147-A252-4134-AE68-B76EC4DA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29FEA-8E35-4751-A471-83FADB6A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81C43-502E-4021-A0FB-C6CDDB77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74022-F8A9-4E10-A91D-3FD67AE70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C474F-6925-4715-BDBA-CB39BACE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4711E-560B-4C75-BBBC-51F8E838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BCB3A-F62D-49D6-9635-A4864DAF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E3F1-199D-4C74-8DFD-DB4B9AF0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068B7-0519-4F94-867B-54032DC3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ED008-2514-4BA0-B142-32FE5C32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505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路技术与管理\n## 1.护理管路的基本概念与分类\n### 1.1护理管路的定义与功能\n### 1.2护理管路的种类与用途\n### 1.3护理管路的发展史与趋势\n## 2.护理管路的选择与使用\n### 2.1护理管路的选择原则与方法\n### 2.2护理管路的使用方法与注意事项\n### 2.3护理管路的维护与保养\n## 3.护理管路并发症的预防与处理\n### 3.1护理管路并发症的原因与预防\n### 3.2护理管路并发症的临床表现与诊断\n### 3.3护理管路并发症的处理方法与护理\n## 4.护理管路在特殊疾病中的应用\n### 4.1护理管路在重症监护中的应用\n### 4.2护理管路在器官移植中的应用\n### 4.3护理管路在新生儿护理中的应用\n## 5.护理管路的管理与质量控制\n### 5.1护理管路的管理制度与流程\n### 5.2护理管路的质量控制方法与标准\n### 5.3护理管路的安全性与风险评估\n## 6.护理管路教育的培训与实践\n### 6.1护理管路教育的培训目标与方法\n### 6.2护理管路教育的实践案例与讨论\n### 6.3护理管路教育的效果评价与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护理管路技术与管理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护理管路的基本概念与分类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包括静脉导管、动脉导管、胃管等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用于输液、输血、引流、监测生命体征等功能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护理管路是指用于患者治疗和监测的导管装置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护理管路在临床上具有重要地位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确保管路安全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提高管路使用效率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护理管路需要专业管理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护理管路的定义与功能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5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静脉导管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包括外周静脉导管、中心静脉导管等</a:t>
                </a:r>
                <a:endParaRPr/>
              </a:p>
            </p:txBody>
          </p:sp>
          <p:pic>
            <p:nvPicPr>
              <p:cNvPr id="239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动脉导管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血气分析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持续血流监测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包括桡动脉导管、股动脉导管等</a:t>
                </a:r>
                <a:endParaRPr/>
              </a:p>
            </p:txBody>
          </p:sp>
          <p:pic>
            <p:nvPicPr>
              <p:cNvPr id="244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包括鼻胃管、鼻空肠管等</a:t>
                </a:r>
                <a:endParaRPr/>
              </a:p>
            </p:txBody>
          </p:sp>
          <p:pic>
            <p:nvPicPr>
              <p:cNvPr id="249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其他护理管路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气管插管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用于引流、呼吸支持等功能</a:t>
                </a:r>
                <a:endParaRPr/>
              </a:p>
            </p:txBody>
          </p:sp>
          <p:pic>
            <p:nvPicPr>
              <p:cNvPr id="254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护理管路的种类与用途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护理管路的发展史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护理管路的发展趋势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一体化管路系统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智能化管路管理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</p:txBody>
          </p:sp>
        </p:grpSp>
        <p:grpSp>
          <p:nvGrpSpPr>
            <p:cNvPr id="2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护理管路研究的重点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管路感染预防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护理管路的发展史与趋势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护理管路的选择与使用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根据患者病情和需求选择合适的护理管路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的病情、年龄、体重等因素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了解管路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的种类、功能、特点和使用方法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效果、安全性、舒适度和成本效益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选择合适的管路类型和规格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根据患者血管条件选择静脉导管类型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根据患者胃肠道状况选择胃管类型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根据患者病情和治疗需求选择动脉导管类型</a:t>
                </a:r>
                <a:endParaRPr/>
              </a:p>
            </p:txBody>
          </p:sp>
          <p:pic>
            <p:nvPicPr>
              <p:cNvPr id="28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注意管路的品牌和质量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质量过硬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劣质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定期更换管路，保证管路性能</a:t>
                </a:r>
                <a:endParaRPr/>
              </a:p>
            </p:txBody>
          </p:sp>
          <p:pic>
            <p:nvPicPr>
              <p:cNvPr id="28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护理管路的选择原则与方法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严格遵循管路使用操作规程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注意无菌技术和手卫生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避免管路损伤和并发症</a:t>
                </a:r>
                <a:endParaRPr/>
              </a:p>
            </p:txBody>
          </p:sp>
          <p:sp>
            <p:nvSpPr>
              <p:cNvPr id="29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注意管路维护和管理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观察管路通畅度和患者反应   -及时处理管路相关问题</a:t>
                </a:r>
                <a:endParaRPr/>
              </a:p>
            </p:txBody>
          </p:sp>
          <p:sp>
            <p:nvSpPr>
              <p:cNvPr id="30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注意患者教育和沟通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向患者解释管路的目的和注意事项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教会患者自我护理方法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及时回应患者疑虑和需求</a:t>
                </a:r>
                <a:endParaRPr/>
              </a:p>
            </p:txBody>
          </p:sp>
          <p:sp>
            <p:nvSpPr>
              <p:cNvPr id="30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护理管路的使用方法与注意事项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护理管路的维护与保养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定期检查和维护管路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检查管路通畅度、固定情况和穿刺部位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维护导管接口和连接器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更换敷料和贴膜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保持管路清洁和无菌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消毒技术规范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无菌敷料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器械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定期更换输液器、引流袋等 -及时处理管路并发症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堵塞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必要时更换管路</a:t>
            </a:r>
            <a:endParaRPr/>
          </a:p>
        </p:txBody>
      </p:sp>
      <p:cxnSp>
        <p:nvCxnSpPr>
          <p:cNvPr id="31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护理管路并发症的预防与处理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护理管路并发症的原因与预防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护理管路并发症的原因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堵塞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与管路类型、材质、使用方法和患者状况有关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预防护理管路并发症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严格遵守操作规程和无菌技术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选择合适的管路类型和规格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加强管路维护和管理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提高患者免疫力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护理管路并发症的临床表现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等局部症状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等全身症状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护理管路并发症的诊断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观察治疗效果和病情变化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护理管路并发症的临床表现与诊断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护理管路并发症的处理方法与护理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护理管路并发症的处理方法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根据并发症类型和严重程度选择合适的处理方法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护理管路并发症的护理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加强病情观察和监测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保持管路通畅和清洁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提供心理支持和健康教育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https://d.book118.com/458115050126006037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护理管路技术与管理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2024-09-17T21:07:47.722</cp:lastPrinted>
  <dcterms:created xsi:type="dcterms:W3CDTF">2024-09-17T13:07:47Z</dcterms:created>
  <dcterms:modified xsi:type="dcterms:W3CDTF">2024-09-17T13:07:49Z</dcterms:modified>
</cp:coreProperties>
</file>