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88DB0-2410-4975-8C34-574017CF1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42E76-4D73-4137-9D6F-550F8260B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4DE11-77EA-4187-A266-0F9F6AA65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4D18E-EDE7-4460-B115-60C01DE84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A6656A-C48D-4BE6-841B-AA5ADD59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50AA4-EFA6-4C67-8E83-94770D962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81064-C016-4097-B469-F6182D303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A64DD-7182-4004-BA7F-8840E67F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E6B4E-0769-4483-97CD-DF410AAE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A4140-26B8-4E39-8026-8275848F6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33FDB-1FF6-4EDA-A6B6-5D26E10E9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513207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与感恩同行演讲稿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感恩的对象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感恩的心态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感恩的行为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感恩的收获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25" r="16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感恩是一种道德情感，是人们内心深处对美好事物的感激和敬畏之情。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感恩是一种积极的心态，是对他人、社会和自然给予的恩惠和善意的认可和回馈。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感恩能够促进人际关系和谐，增强人与人之间的信任和友谊。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感恩能够提升个人幸福感，使人更加乐观向上，对生活充满热情和信心。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感恩的价值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感恩能够培养人的道德品质，使人更加懂得回报和奉献，形成良好的社会风气。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感恩能够促进人的成长和发展，使人更加努力拼搏，不断追求卓越和进步。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感恩的对象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感谢父母给予我们生命，抚养我们长大，为我们提供物质和精神支持。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父母之恩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尽孝道是中华民族的传统美德，我们要以实际行动回报父母的养育之恩。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孝顺之道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感恩父母，有助于家庭和谐，让亲情成为我们人生中最宝贵的财富。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感恩父母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感谢老师传授知识，培养我们的思考能力和创新精神。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传道授业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道德引领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师生情谊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老师是我们成长道路上的引路人，他们的言传身教对我们品德修养有着重要影响。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珍惜与老师的相处时光，感恩老师的辛勤付出和关心爱护。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感恩老师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感谢朋友陪伴我们走过人生的风风雨雨，共同分享喜怒哀乐。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125" b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友情珍贵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在困难时刻，朋友是我们最坚实的后盾，彼此支持、鼓励。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感恩朋友，让我们在友谊中不断成长，丰富自己的人生经历。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感恩朋友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回馈社会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尽己所能回馈社会，传递正能量，为社会进步贡献自己的力量。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社会关爱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感谢社会给予我们的关爱和支持，让我们能够健康成长、全面发展。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和谐共生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感恩社会，让我们学会珍惜当下，与自然、他人和谐共生。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感恩社会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感恩的心态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https://d.book118.com/458115132077006026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2024-09-03T23:36:27.139</cp:lastPrinted>
  <dcterms:created xsi:type="dcterms:W3CDTF">2024-09-03T15:36:27Z</dcterms:created>
  <dcterms:modified xsi:type="dcterms:W3CDTF">2024-09-03T15:36:29Z</dcterms:modified>
</cp:coreProperties>
</file>