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RIFPAT+MS-UIGothic"/>
      <p:regular r:id="rId15"/>
    </p:embeddedFont>
    <p:embeddedFont>
      <p:font typeface="PDACRA+RIWBPL+ArialMT"/>
      <p:regular r:id="rId16"/>
    </p:embeddedFont>
    <p:embeddedFont>
      <p:font typeface="WCOWVJ+SWLNIB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B59DD-FB11-4758-90BA-F991BC6EA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4BC77-AF6B-4197-9119-264116575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8DC23-A36E-4ABB-8F1A-E14BEE203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F3AFB-D256-4C89-A1D1-E0A30D469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2D6CF1-2F14-4A7D-BCF6-CE27E6211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25C96E-A6C1-4A8A-A34E-8263981A7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B6CEE3-C45E-4FF7-9B60-348BDE501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D9B46-E840-4099-B5CD-6325F219F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9D32F-CDC3-4144-B607-123FB462C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636210-7345-4F5F-921C-0EA865011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3EC25-5DFF-48C9-AC92-36D7E04D6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1605506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3294" y="131841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RIFPAT+MS-UIGothic"/>
                <a:cs typeface="RIFPAT+MS-UIGothic"/>
              </a:rPr>
              <a:t>成型工</a:t>
            </a:r>
            <a:r>
              <a:rPr sz="5150" spc="20">
                <a:solidFill>
                  <a:srgbClr val="FF960E"/>
                </a:solidFill>
                <a:latin typeface="SimSun"/>
                <a:cs typeface="SimSun"/>
              </a:rPr>
              <a:t>艺</a:t>
            </a:r>
            <a:r>
              <a:rPr sz="5150" spc="25">
                <a:solidFill>
                  <a:srgbClr val="FF960E"/>
                </a:solidFill>
                <a:latin typeface="RIFPAT+MS-UIGothic"/>
                <a:cs typeface="RIFPAT+MS-UIGothic"/>
              </a:rPr>
              <a:t>特点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汇总课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63294" y="2264565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FF960E"/>
                </a:solidFill>
                <a:latin typeface="RIFPAT+MS-UIGothic"/>
                <a:cs typeface="RIFPAT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PDACRA+RIWBPL+ArialMT"/>
                <a:cs typeface="PDACRA+RIWBPL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RIFPAT+MS-UIGothic"/>
                <a:cs typeface="RIFPAT+MS-UIGothic"/>
              </a:rPr>
              <a:t>成型工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FF960E"/>
                </a:solidFill>
                <a:latin typeface="RIFPAT+MS-UIGothic"/>
                <a:cs typeface="RIFPAT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4089341" cy="29782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PDACRA+RIWBPL+ArialMT"/>
                <a:cs typeface="PDACRA+RIWBPL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RIFPAT+MS-UIGothic"/>
                <a:cs typeface="RIFPAT+MS-UIGothic"/>
              </a:rPr>
              <a:t>注塑成型工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FF960E"/>
                </a:solidFill>
                <a:latin typeface="RIFPAT+MS-UIGothic"/>
                <a:cs typeface="RIFPAT+MS-UIGothic"/>
              </a:rPr>
              <a:t>特点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PDACRA+RIWBPL+ArialMT"/>
                <a:cs typeface="PDACRA+RIWBPL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压铸</a:t>
            </a:r>
            <a:r>
              <a:rPr sz="2400">
                <a:solidFill>
                  <a:srgbClr val="FF960E"/>
                </a:solidFill>
                <a:latin typeface="RIFPAT+MS-UIGothic"/>
                <a:cs typeface="RIFPAT+MS-UIGothic"/>
              </a:rPr>
              <a:t>成型工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FF960E"/>
                </a:solidFill>
                <a:latin typeface="RIFPAT+MS-UIGothic"/>
                <a:cs typeface="RIFPAT+MS-UIGothic"/>
              </a:rPr>
              <a:t>特点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PDACRA+RIWBPL+ArialMT"/>
                <a:cs typeface="PDACRA+RIWBPL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挤</a:t>
            </a:r>
            <a:r>
              <a:rPr sz="2400">
                <a:solidFill>
                  <a:srgbClr val="FF960E"/>
                </a:solidFill>
                <a:latin typeface="RIFPAT+MS-UIGothic"/>
                <a:cs typeface="RIFPAT+MS-UIGothic"/>
              </a:rPr>
              <a:t>出成型工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FF960E"/>
                </a:solidFill>
                <a:latin typeface="RIFPAT+MS-UIGothic"/>
                <a:cs typeface="RIFPAT+MS-UIGothic"/>
              </a:rPr>
              <a:t>特点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PDACRA+RIWBPL+ArialMT"/>
                <a:cs typeface="PDACRA+RIWBPL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RIFPAT+MS-UIGothic"/>
                <a:cs typeface="RIFPAT+MS-UIGothic"/>
              </a:rPr>
              <a:t>吹塑成型工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FF960E"/>
                </a:solidFill>
                <a:latin typeface="RIFPAT+MS-UIGothic"/>
                <a:cs typeface="RIFPAT+MS-UIGothic"/>
              </a:rPr>
              <a:t>特点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PDACRA+RIWBPL+ArialMT"/>
                <a:cs typeface="PDACRA+RIWBPL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RIFPAT+MS-UIGothic"/>
                <a:cs typeface="RIFPAT+MS-UIGothic"/>
              </a:rPr>
              <a:t>成型工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艺发</a:t>
            </a:r>
            <a:r>
              <a:rPr sz="2400">
                <a:solidFill>
                  <a:srgbClr val="FF960E"/>
                </a:solidFill>
                <a:latin typeface="RIFPAT+MS-UIGothic"/>
                <a:cs typeface="RIFPAT+MS-UIGothic"/>
              </a:rPr>
              <a:t>展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FF960E"/>
                </a:solidFill>
                <a:latin typeface="RIFPAT+MS-UIGothic"/>
                <a:cs typeface="RIFPAT+MS-UIGothic"/>
              </a:rPr>
              <a:t>与展望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RIFPAT+MS-UIGothic"/>
                <a:cs typeface="RIFPAT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FFC483"/>
                </a:solidFill>
                <a:latin typeface="WCOWVJ+SWLNIB+MicrosoftYaHei-Bold"/>
                <a:cs typeface="WCOWVJ+SWLNIB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WCOWVJ+SWLNIB+MicrosoftYaHei-Bold"/>
                <a:cs typeface="WCOWVJ+SWLNIB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RIFPAT+MS-UIGothic"/>
                <a:cs typeface="RIFPAT+MS-UIGothic"/>
              </a:rPr>
              <a:t>成型工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艺</a:t>
            </a:r>
            <a:r>
              <a:rPr sz="4550" spc="23">
                <a:solidFill>
                  <a:srgbClr val="351E00"/>
                </a:solidFill>
                <a:latin typeface="RIFPAT+MS-UIGothic"/>
                <a:cs typeface="RIFPAT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IFPAT+MS-UIGothic"/>
                <a:cs typeface="RIFPAT+MS-UIGothic"/>
              </a:rPr>
              <a:t>成型工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FF960E"/>
                </a:solidFill>
                <a:latin typeface="RIFPAT+MS-UIGothic"/>
                <a:cs typeface="RIFPAT+MS-UIGothic"/>
              </a:rPr>
              <a:t>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WCOWVJ+SWLNIB+MicrosoftYaHei-Bold"/>
                <a:cs typeface="WCOWVJ+SWLNIB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WCOWVJ+SWLNIB+MicrosoftYaHei-Bold"/>
                <a:cs typeface="WCOWVJ+SWLNIB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IFPAT+MS-UIGothic"/>
                <a:cs typeface="RIFPAT+MS-UIGothic"/>
              </a:rPr>
              <a:t>成型工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FF960E"/>
                </a:solidFill>
                <a:latin typeface="RIFPAT+MS-UIGothic"/>
                <a:cs typeface="RIFPAT+MS-UIGothic"/>
              </a:rPr>
              <a:t>的分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IFPAT+MS-UIGothic"/>
                <a:cs typeface="RIFPAT+MS-UIGothic"/>
              </a:rPr>
              <a:t>根据原材料的不同，成型工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FFFFFF"/>
                </a:solidFill>
                <a:latin typeface="RIFPAT+MS-UIGothic"/>
                <a:cs typeface="RIFPAT+MS-UIGothic"/>
              </a:rPr>
              <a:t>可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IFPAT+MS-UIGothic"/>
                <a:cs typeface="RIFPAT+MS-UIGothic"/>
              </a:rPr>
              <a:t>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RIFPAT+MS-UIGothic"/>
                <a:cs typeface="RIFPAT+MS-UIGothic"/>
              </a:rPr>
              <a:t>金属成型、塑料成型、陶瓷</a:t>
            </a:r>
          </a:p>
          <a:p>
            <a:pPr marL="952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IFPAT+MS-UIGothic"/>
                <a:cs typeface="RIFPAT+MS-UIGothic"/>
              </a:rPr>
              <a:t>成型等。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IFPAT+MS-UIGothic"/>
                <a:cs typeface="RIFPAT+MS-UIGothic"/>
              </a:rPr>
              <a:t>根据成型方式的不同，成型工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IFPAT+MS-UIGothic"/>
                <a:cs typeface="RIFPAT+MS-UIGothic"/>
              </a:rPr>
              <a:t>可分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RIFPAT+MS-UIGothic"/>
                <a:cs typeface="RIFPAT+MS-UIGothic"/>
              </a:rPr>
              <a:t>注射成型、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挤压</a:t>
            </a:r>
            <a:r>
              <a:rPr sz="1500">
                <a:solidFill>
                  <a:srgbClr val="FFFFFF"/>
                </a:solidFill>
                <a:latin typeface="RIFPAT+MS-UIGothic"/>
                <a:cs typeface="RIFPAT+MS-UIGothic"/>
              </a:rPr>
              <a:t>成型、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压</a:t>
            </a:r>
          </a:p>
          <a:p>
            <a:pPr marL="857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铸</a:t>
            </a:r>
            <a:r>
              <a:rPr sz="1500">
                <a:solidFill>
                  <a:srgbClr val="FFFFFF"/>
                </a:solidFill>
                <a:latin typeface="RIFPAT+MS-UIGothic"/>
                <a:cs typeface="RIFPAT+MS-UIGothic"/>
              </a:rPr>
              <a:t>成型等。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94065" y="434885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IFPAT+MS-UIGothic"/>
                <a:cs typeface="RIFPAT+MS-UIGothic"/>
              </a:rPr>
              <a:t>根据生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产规</a:t>
            </a:r>
            <a:r>
              <a:rPr sz="1500">
                <a:solidFill>
                  <a:srgbClr val="FFFFFF"/>
                </a:solidFill>
                <a:latin typeface="RIFPAT+MS-UIGothic"/>
                <a:cs typeface="RIFPAT+MS-UIGothic"/>
              </a:rPr>
              <a:t>模的不同，成型工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IFPAT+MS-UIGothic"/>
                <a:cs typeface="RIFPAT+MS-UIGothic"/>
              </a:rPr>
              <a:t>可分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RIFPAT+MS-UIGothic"/>
                <a:cs typeface="RIFPAT+MS-UIGothic"/>
              </a:rPr>
              <a:t>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FFF"/>
                </a:solidFill>
                <a:latin typeface="RIFPAT+MS-UIGothic"/>
                <a:cs typeface="RIFPAT+MS-UIGothic"/>
              </a:rPr>
              <a:t>模生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RIFPAT+MS-UIGothic"/>
                <a:cs typeface="RIFPAT+MS-UIGothic"/>
              </a:rPr>
              <a:t>和小批量生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RIFPAT+MS-UIGothic"/>
                <a:cs typeface="RIFPA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IFPAT+MS-UIGothic"/>
                <a:cs typeface="RIFPAT+MS-UIGothic"/>
              </a:rPr>
              <a:t>成型工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FF960E"/>
                </a:solidFill>
                <a:latin typeface="RIFPAT+MS-UIGothic"/>
                <a:cs typeface="RIFPAT+MS-UIGothic"/>
              </a:rPr>
              <a:t>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FF960E"/>
                </a:solidFill>
                <a:latin typeface="RIFPAT+MS-UIGothic"/>
                <a:cs typeface="RIFPAT+MS-UIGothic"/>
              </a:rPr>
              <a:t>用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FF960E"/>
                </a:solidFill>
                <a:latin typeface="RIFPAT+MS-UIGothic"/>
                <a:cs typeface="RIFPAT+MS-UIGothic"/>
              </a:rPr>
              <a:t>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IFPAT+MS-UIGothic"/>
                <a:cs typeface="RIFPAT+MS-UIGothic"/>
              </a:rPr>
              <a:t>随着科技的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RIFPAT+MS-UIGothic"/>
                <a:cs typeface="RIFPAT+MS-UIGothic"/>
              </a:rPr>
              <a:t>展，成型工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艺</a:t>
            </a:r>
            <a:r>
              <a:rPr sz="1350">
                <a:solidFill>
                  <a:srgbClr val="FFFFFF"/>
                </a:solidFill>
                <a:latin typeface="RIFPAT+MS-UIGothic"/>
                <a:cs typeface="RIFPAT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RIFPAT+MS-UIGothic"/>
                <a:cs typeface="RIFPAT+MS-UIGothic"/>
              </a:rPr>
              <a:t>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IFPAT+MS-UIGothic"/>
                <a:cs typeface="RIFPAT+MS-UIGothic"/>
              </a:rPr>
              <a:t>域不断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扩</a:t>
            </a:r>
            <a:r>
              <a:rPr sz="1350">
                <a:solidFill>
                  <a:srgbClr val="FFFFFF"/>
                </a:solidFill>
                <a:latin typeface="RIFPAT+MS-UIGothic"/>
                <a:cs typeface="RIFPAT+MS-UIGothic"/>
              </a:rPr>
              <a:t>大，涉及到的新材料和新技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RIFPAT+MS-UIGothic"/>
                <a:cs typeface="RIFPAT+MS-UIGothic"/>
              </a:rPr>
              <a:t>也不断涌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RIFPAT+MS-UIGothic"/>
                <a:cs typeface="RIFPAT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WCOWVJ+SWLNIB+MicrosoftYaHei-Bold"/>
                <a:cs typeface="WCOWVJ+SWLNIB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551153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351E00"/>
                </a:solidFill>
                <a:latin typeface="RIFPAT+MS-UIGothic"/>
                <a:cs typeface="RIFPAT+MS-UIGothic"/>
              </a:rPr>
              <a:t>注塑成型工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艺</a:t>
            </a:r>
            <a:r>
              <a:rPr sz="4550" spc="23">
                <a:solidFill>
                  <a:srgbClr val="351E00"/>
                </a:solidFill>
                <a:latin typeface="RIFPAT+MS-UIGothic"/>
                <a:cs typeface="RIFPAT+MS-UIGothic"/>
              </a:rPr>
              <a:t>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IFPAT+MS-UIGothic"/>
                <a:cs typeface="RIFPAT+MS-UIGothic"/>
              </a:rPr>
              <a:t>注塑成型原理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89932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IFPAT+MS-UIGothic"/>
                <a:cs typeface="RIFPAT+MS-UIGothic"/>
              </a:rPr>
              <a:t>注塑成型是一种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FFFFFF"/>
                </a:solidFill>
                <a:latin typeface="RIFPAT+MS-UIGothic"/>
                <a:cs typeface="RIFPAT+MS-UIGothic"/>
              </a:rPr>
              <a:t>塑性塑料成型方法，通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RIFPAT+MS-UIGothic"/>
                <a:cs typeface="RIFPAT+MS-UIGothic"/>
              </a:rPr>
              <a:t>高温熔融塑料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颗</a:t>
            </a:r>
            <a:r>
              <a:rPr sz="1350">
                <a:solidFill>
                  <a:srgbClr val="FFFFFF"/>
                </a:solidFill>
                <a:latin typeface="RIFPAT+MS-UIGothic"/>
                <a:cs typeface="RIFPAT+MS-UIGothic"/>
              </a:rPr>
              <a:t>粒，然后注入模具中，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663043"/>
            <a:ext cx="328561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IFPAT+MS-UIGothic"/>
                <a:cs typeface="RIFPAT+MS-UIGothic"/>
              </a:rPr>
              <a:t>冷却固化后得到所需形状的塑料制品。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338173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IFPAT+MS-UIGothic"/>
                <a:cs typeface="RIFPAT+MS-UIGothic"/>
              </a:rPr>
              <a:t>注塑成型原理基于塑料的物理性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RIFPAT+MS-UIGothic"/>
                <a:cs typeface="RIFPAT+MS-UIGothic"/>
              </a:rPr>
              <a:t>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FFFFFF"/>
                </a:solidFill>
                <a:latin typeface="RIFPAT+MS-UIGothic"/>
                <a:cs typeface="RIFPAT+MS-UIGothic"/>
              </a:rPr>
              <a:t>塑性、流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RIFPAT+MS-UIGothic"/>
                <a:cs typeface="RIFPAT+MS-UIGothic"/>
              </a:rPr>
              <a:t>性等，以及模具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FFFFFF"/>
                </a:solidFill>
                <a:latin typeface="RIFPAT+MS-UIGothic"/>
                <a:cs typeface="RIFPAT+MS-UIGothic"/>
              </a:rPr>
              <a:t>和注塑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46783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IFPAT+MS-UIGothic"/>
                <a:cs typeface="RIFPAT+MS-UIGothic"/>
              </a:rPr>
              <a:t>机的操作参数。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IFPAT+MS-UIGothic"/>
                <a:cs typeface="RIFPAT+MS-UIGothic"/>
              </a:rPr>
              <a:t>注塑成型工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艺</a:t>
            </a:r>
            <a:r>
              <a:rPr sz="3000">
                <a:solidFill>
                  <a:srgbClr val="FF960E"/>
                </a:solidFill>
                <a:latin typeface="RIFPAT+MS-UIGothic"/>
                <a:cs typeface="RIFPAT+MS-UIGothic"/>
              </a:rPr>
              <a:t>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12389" y="15447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RIFPAT+MS-UIGothic"/>
                <a:cs typeface="RIFPAT+MS-UIGothic"/>
              </a:rPr>
              <a:t>模具准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79590" y="153205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RIFPAT+MS-UIGothic"/>
                <a:cs typeface="RIFPAT+MS-UIGothic"/>
              </a:rPr>
              <a:t>冷却固化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7209" y="4416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RIFPAT+MS-UIGothic"/>
                <a:cs typeface="RIFPAT+MS-UIGothic"/>
              </a:rPr>
              <a:t>原料准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 备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09159" y="4416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RIFPAT+MS-UIGothic"/>
                <a:cs typeface="RIFPAT+MS-UIGothic"/>
              </a:rPr>
              <a:t>注塑机操作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008109" y="4416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RIFPAT+MS-UIGothic"/>
                <a:cs typeface="RIFPAT+MS-UIGothic"/>
              </a:rPr>
              <a:t>脱模与后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处</a:t>
            </a:r>
            <a:r>
              <a:rPr sz="2300">
                <a:solidFill>
                  <a:srgbClr val="FF960E"/>
                </a:solidFill>
                <a:latin typeface="RIFPAT+MS-UIGothic"/>
                <a:cs typeface="RIFPAT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RIFPAT+MS-UIGothic"/>
                <a:cs typeface="RIFPAT+MS-UIGothic"/>
              </a:rPr>
              <a:t>注塑成型特点与限制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优</a:t>
            </a:r>
            <a:r>
              <a:rPr sz="1550">
                <a:solidFill>
                  <a:srgbClr val="FF960E"/>
                </a:solidFill>
                <a:latin typeface="RIFPAT+MS-UIGothic"/>
                <a:cs typeface="RIFPAT+MS-UIGothic"/>
              </a:rPr>
              <a:t>点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RIFPAT+MS-UIGothic"/>
                <a:cs typeface="RIFPAT+MS-UIGothic"/>
              </a:rPr>
              <a:t>缺点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IFPAT+MS-UIGothic"/>
                <a:cs typeface="RIFPAT+MS-UIGothic"/>
              </a:rPr>
              <a:t>注塑成型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RIFPAT+MS-UIGothic"/>
                <a:cs typeface="RIFPAT+MS-UIGothic"/>
              </a:rPr>
              <a:t>于小型或复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FFFFFF"/>
                </a:solidFill>
                <a:latin typeface="RIFPAT+MS-UIGothic"/>
                <a:cs typeface="RIFPAT+MS-UIGothic"/>
              </a:rPr>
              <a:t>形状的制品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IFPAT+MS-UIGothic"/>
                <a:cs typeface="RIFPAT+MS-UIGothic"/>
              </a:rPr>
              <a:t>有一定的限制，需要高精度的模具和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IFPAT+MS-UIGothic"/>
                <a:cs typeface="RIFPAT+MS-UIGothic"/>
              </a:rPr>
              <a:t>注塑机，成本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RIFPAT+MS-UIGothic"/>
                <a:cs typeface="RIFPAT+MS-UIGothic"/>
              </a:rPr>
              <a:t>高。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https://d.book118.com/458116055065006046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RIFPAT+MS-UIGothic</vt:lpstr>
      <vt:lpstr>SimSun</vt:lpstr>
      <vt:lpstr>PDACRA+RIWBPL+ArialMT</vt:lpstr>
      <vt:lpstr>Times New Roman</vt:lpstr>
      <vt:lpstr>WCOWVJ+SWLNIB+MicrosoftYaHei-Bold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2024-09-27T10:02:37.569</cp:lastPrinted>
  <dcterms:created xsi:type="dcterms:W3CDTF">2024-09-27T02:02:37Z</dcterms:created>
  <dcterms:modified xsi:type="dcterms:W3CDTF">2024-09-27T02:02:38Z</dcterms:modified>
</cp:coreProperties>
</file>