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C12D1-0DD7-4392-AB48-3E277A19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0D8FE-86F3-4331-A23A-67763819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19095-4A36-4651-87C6-BF02FEC52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1E5DE-D319-4E2A-A5E6-65D5CF380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DB56D-DAC5-4309-BCD4-5D8C86E47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75B32-0DBE-4A7D-8802-2CC2E9C09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B549B-24A2-4519-9C8B-74D28DA7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6E35C-DDBE-4544-9F41-D62666B6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1E854-9E28-41DA-BAF1-B7B3FC43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0E7AE-F727-4BA0-A238-0A44AD920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61E78-6E1E-44D1-8D3F-67656BE1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6135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物业仓库管理员年终总结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仓库管理优化措施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个人能力提升及自我反思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对公司建议和期望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仓库物品管理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收发货物管理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本年度工作重点及目标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599" r="205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确保仓库内物品摆放整齐、分类清晰，提高物品查找效率。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通过定期盘点和数据分析，控制库存量在合理范围内，避免积压和浪费。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确保货物收发流程规范、准确，降低出错率。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加强仓库防火、防盗等安全管理工作，确保人员和财产安全。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299" r="2529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完成情况统计与数据分析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本年度共整理仓库XX次，物品摆放整齐度提升XX%，查找效率提高XX%。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通过定期盘点，实现库存量下降XX%，有效避免了积压和浪费现象。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本年度共收发货物XX批次，准确率达到XX%，较往年提高XX%。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全年未发生任何安全事故，安全隐患整改率达到XX%。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收发货物管理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引入智能化管理系统，实现仓库管理的信息化、智能化，提高了管理效率。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创新管理方式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对仓库管理流程进行梳理和优化，减少了不必要的环节和浪费，提高了工作效率。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通过定期培训和考核，提高员工的专业素质和工作能力，为仓库管理工作的顺利开展提供了有力保障。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本年度获得公司颁发的“优秀仓库管理员”荣誉称号，得到了领导和同事的认可和赞誉。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获得荣誉表彰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突出成果和亮点展示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仓库管理优化措施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建立入库、出库、盘点等标准操作流程，确保仓库管理各项工作有章可循。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制定标准操作流程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设立监督机制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定期对仓库管理员进行流程培训，提高员工对规范化管理的认识和执行力。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设立内部监督机制，定期对仓库管理流程进行检查和评估，确保流程规范得到贯彻执行。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流程规范化建设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采用先进的仓库管理系统，实现仓库各项数据的实时更新和共享，提高管理效率。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引入仓库管理系统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通过条形码技术对物品进行标识，实现快速、准确的物品入库、出库和盘点。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应用条形码技术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运用数据分析工具对仓库管理数据进行挖掘和分析，发现问题并及时优化管理流程。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信息化技术应用提升效率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采用ABC分类法对库存物品进行分类管理，重点关注A类物品（高价值、低库存）的库存控制。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定期评估库存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建立安全库存机制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呆滞物料处理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定期对库存进行评估，根据实际需求调整库存结构，降低库存成本。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设立安全库存水平，确保在突发情况下能够满足基本需求，保障公司正常运营。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及时处理呆滞物料，通过降价销售、报废等方式减少库存积压，提高库存周转率。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库存结构优化策略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内部沟通协作机制完善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日常工作流程规范化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建立清晰的工作流程，明确各岗位职责，确保仓库管理各项工作顺利进行。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信息共享平台搭建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通过定期会议、内部通讯等方式，实现仓库管理信息的及时共享，提高团队协作效率。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问题反馈与解决机制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鼓励员工积极反馈工作中遇到的问题，及时跟进解决，形成良性循环。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与采购部门保持密切沟通，确保采购计划与仓库存储需求相匹配，降低库存成本。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与采购部门协同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及时响应销售部门的发货需求，提供准确的库存信息，确保客户满意度。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与销售部门配合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定期与财务部门核对库存数据，确保账实相符，为公司决策提供准确依据。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与财务部门对接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跨部门沟通合作案例分享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https://d.book118.com/458116135140006036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2024-09-16T11:57:33.237</cp:lastPrinted>
  <dcterms:created xsi:type="dcterms:W3CDTF">2024-09-16T03:57:33Z</dcterms:created>
  <dcterms:modified xsi:type="dcterms:W3CDTF">2024-09-16T03:57:35Z</dcterms:modified>
</cp:coreProperties>
</file>