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D3D85-114E-4E77-A378-3018FDDD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0733A-7A46-4FB3-830C-3283F4A82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538F6-73EC-4509-8A3D-F399A4C7B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1253E-178C-47BE-9346-9D7BEC2BD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BB321C-6C12-4491-A030-CBAE1929C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D4747B-FB31-404A-B888-033772A6D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8BA080-5C51-498C-91E4-3E81B357C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9371E-A5A4-494E-B225-3C50FBAFF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37BBB-B683-4F30-B21D-06B1AFF34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AD12A-6275-40C4-976C-A5EE6C907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BCC34-589A-4A7D-8F8D-13622C39F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7037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心理健康热点分析报告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心理健康现状及热点问题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心理健康问题成因分析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心理健康问题应对策略与建议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未来研究方向与展望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科技发展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健康观念转变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随着社会节奏的加快，人们面临的压力越来越大，心理健康问题逐渐凸显。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互联网、人工智能等科技的快速发展，改变了人们的生活方式，对心理健康产生影响。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人们对心理健康的重视程度逐渐提高，心理健康服务需求增加。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分析当前心理健康领域的热点问题，探讨其产生的原因和影响。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为政府、企业和个人提供决策依据，推动心理健康服务的普及和提高。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心理健康现状及热点问题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心理健康现状概述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心理健康问题已经成为全球范围内的普遍问题，许多人正在经历着心理困扰和心理疾病。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心理疾病是全球疾病负担的重要来源之一，对个人和社会都造成了巨大的影响。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随着人们对心理健康的认识不断提高，对心理健康服务的需求也在不断增加。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心理健康问题普遍存在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心理疾病负担沉重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心理健康服务需求增加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89" r="9789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抑郁症是一种常见的心理疾病，其症状包括情绪低落、失去兴趣、疲劳、失眠等。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抑郁症的发病率逐年上升，对患者的身心健康和生活质量造成了严重影响。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抑郁症的病因复杂，包括遗传、生物化学、环境和心理社会因素等。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热点问题一：抑郁症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焦虑症是一种常见的心理障碍，其症状包括紧张、不安、恐惧等。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焦虑症的发病率逐年上升，对患者的工作和生活造成了严重影响。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焦虑症的病因包括遗传、生物化学和环境因素等。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热点问题二：焦虑症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7860526" y="2433468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05083" y="2866340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5" name="TextBox 25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自闭症是一种神经发育障碍，其症状包括社交障碍、语言障碍、重复性行为等。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自闭症的发病率逐年上升，对患者及其家庭造成了严重影响。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自闭症的病因包括遗传、环境和生物因素等。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热点问题三：自闭症</a:t>
            </a:r>
          </a:p>
        </p:txBody>
      </p:sp>
      <p:cxnSp>
        <p:nvCxnSpPr>
          <p:cNvPr id="49" name="Connector 49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50" name="Connector 50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心理健康问题成因分析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https://d.book118.com/458117037042006044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2024-09-24T07:26:53.455</cp:lastPrinted>
  <dcterms:created xsi:type="dcterms:W3CDTF">2024-09-23T23:26:53Z</dcterms:created>
  <dcterms:modified xsi:type="dcterms:W3CDTF">2024-09-23T23:26:55Z</dcterms:modified>
</cp:coreProperties>
</file>