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E6D28-0917-4858-94C2-2A4490BD6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1BE1E-DDDE-4145-8910-639CE5F69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212C9-59EC-45F0-818F-BD11D948A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6D269-FB8B-424C-9BD6-53AD2385C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347C8A-0557-41DA-8A34-306AF4E82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9E49F4-6842-4C33-9603-B66C6AE0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C007ED-075F-4046-8DC4-D40C7AFBD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BF510-FF80-401D-BB89-7518E520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FDC8D-06C4-405E-93C8-047F26093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C2621-1BA8-4BCF-81D5-319E65243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846C1-9E71-4471-ABB0-43198335E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71161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外企工作总结如何写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工作总结的基本要素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外企工作总结的特点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写作步骤与技巧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实例分析：优秀外企工作总结范例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外企工作总结常见问题及解决方法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为了向领导汇报工作成果，反思过去的工作表现，以及为未来的工作提供参考和改进方向。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明确总结的目的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简要介绍所在外企的基本情况，包括公司业务、市场地位、竞争环境等，以及个人在其中的角色和职责。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明确总结的时间范围，如一个季度、半年或全年等。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成果与收获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简要概述在此期间内所承担的主要工作任务和职责，以及涉及的项目、团队或部门等。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概括性地介绍在此期间取得的工作成果和收获，如完成的项目、达成的业绩、获得的荣誉等。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工作总结的基本要素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在写工作总结时，首先要明确所总结的时间段，包括起始时间和结束时间，以便读者能够清晰了解所总结的工作范围。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在总结中，可以突出一些关键的时间节点，如项目启动、重要会议、关键决策等，以便更好地展示工作进程和成果。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明确时间段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突出关键时间节点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明确起始和结束时间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列举主要工作内容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在总结中，应详细列举所承担的主要工作内容，包括项目、任务、职责等，以便读者了解具体的工作情况。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强调工作成果和亮点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在描述工作内容时，应注重强调工作成果和亮点，如项目成功、业绩提升、获得荣誉等，以展示个人能力和价值。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突出工作重点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描述个人角色和作用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在总结中，应明确描述个人在项目或团队中的角色和作用，以便读者了解个人在团队中的位置和重要性。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突出个人贡献和成就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在描述个人角色和作用时，应注重突出个人的贡献和成就，如提出的创新性建议、解决的难题、取得的业绩等，以展示个人能力和价值。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强调个人贡献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在总结中，应对工作中存在的问题和不足进行深入分析，找出原因并提出改进措施，以便在未来的工作中避免类似问题再次发生。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分析工作中存在的问题和不足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针对存在的问题和不足，应提出具体的改进方案和建议，包括改进工作流程、提升工作效率、加强团队协作等方面的措施，以促进个人和团队的共同进步。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提出改进方案和建议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反思与改进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外企工作总结的特点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国际化视野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全球化思维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在外企工作，需要具备全球化的视野和思维，关注国际市场和行业动态，了解不同国家和地区的文化差异和商业习惯。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国际交流能力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能够与来自不同国家和文化背景的同事进行有效沟通和协作，尊重多元文化，具备跨文化交流的能力。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对不同国家和地区的文化、价值观、信仰等保持敏感和尊重，避免文化冲突和误解。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具备流利的外语能力，能够用外语进行工作交流和商务洽谈，提高沟通效率。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文化敏感性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跨文化沟通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明确工作目标和计划，合理安排时间和资源，确保工作按时、高质量完成。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与团队成员保持良好的沟通和协作，共同解决问题和应对挑战，形成高效的工作氛围。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高效执行力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鼓励员工提出新的想法和解决方案，勇于尝试和改进，推动企业不断创新和发展。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强调团队成员之间的互相信任和支持，共同为团队目标努力，形成积极向上的团队氛围。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写作步骤与技巧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明确总结是为了汇报工作成果、分享经验教训、争取资源支持还是其他目的。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确定总结的目的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了解受众的背景、兴趣和关注点，以便在总结中提供有价值的信息。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分析受众需求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根据受众的特点，选择正式、客观、简洁明了的写作风格。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确定写作风格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明确目标与受众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https://d.book118.com/458117116122006035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2024-09-14T17:42:24.385</cp:lastPrinted>
  <dcterms:created xsi:type="dcterms:W3CDTF">2024-09-14T09:42:24Z</dcterms:created>
  <dcterms:modified xsi:type="dcterms:W3CDTF">2024-09-14T09:42:26Z</dcterms:modified>
</cp:coreProperties>
</file>