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926D9-00E3-4009-B6B3-48C645B3E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54295-BF0D-475B-9E7A-BC64D6104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D0E48-92B4-444E-83FF-E33222CA7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63BED-9EFF-42A1-B2B1-6BE6ED711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ABB8C4-0574-425F-82E7-7E0723DA3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D819DC-1C83-4D02-9914-FC0C1E7A5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156240-184F-4003-8E09-3C1C7E8D1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5C4639-04D7-47FF-975C-6111F5D04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A1D7D-2D11-4B84-949A-7E4B3CC3D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7DED0-F21C-47B8-A360-8283DCCA6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79421-1BE6-48BF-B29F-55AFC8228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20013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上颌窦腺样囊性癌护理查房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年龄：58岁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籍贯：中国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主要症状：头痛、鼻塞、流涕、视力下降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病程：3个月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诊断结果：上颌窦腺样囊性癌，T3N2M0期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上颌窦根治术+淋巴结清扫术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术后辅助放疗，总剂量60Gy，分30次完成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术后辅助化疗，采用顺铂+紫杉醇方案，共6个疗程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呼吸道准备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评估患者对手术的恐惧和焦虑程度，给予心理疏导和安慰，增强患者信心。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协助医生完成各项术前检查，如心电图、血常规、凝血功能等，确保手术顺利进行。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指导患者保持口腔清洁，预防感染。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评估患者呼吸道情况，指导患者进行深呼吸、有效咳嗽等训练。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在手术过程中密切监测患者的生命体征，如心率、血压、呼吸等。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根据手术需要，协助医生进行必要的护理操作，如输血、输液等。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协助手术操作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00" r="13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注意观察患者情况，预防术中并发症的发生。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评估患者的疼痛情况，给予适当的镇痛措施，如药物、理疗等。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保持患者呼吸道通畅，协助患者进行排痰、咳嗽等操作。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根据患者的营养状况，给予适当的营养支持，如鼻饲、静脉营养等。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指导患者进行术后康复训练，如肢体功能锻炼、语言康复等。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https://d.book118.com/458120013022006030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2024-09-06T08:45:11.879</cp:lastPrinted>
  <dcterms:created xsi:type="dcterms:W3CDTF">2024-09-06T00:45:11Z</dcterms:created>
  <dcterms:modified xsi:type="dcterms:W3CDTF">2024-09-06T00:45:13Z</dcterms:modified>
</cp:coreProperties>
</file>